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3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4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5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6.xml" ContentType="application/vnd.openxmlformats-officedocument.theme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7.xml" ContentType="application/vnd.openxmlformats-officedocument.theme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8.xml" ContentType="application/vnd.openxmlformats-officedocument.theme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theme/theme9.xml" ContentType="application/vnd.openxmlformats-officedocument.theme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10.xml" ContentType="application/vnd.openxmlformats-officedocument.theme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theme/theme11.xml" ContentType="application/vnd.openxmlformats-officedocument.theme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65" r:id="rId2"/>
    <p:sldMasterId id="2147483673" r:id="rId3"/>
    <p:sldMasterId id="2147483707" r:id="rId4"/>
    <p:sldMasterId id="2147483782" r:id="rId5"/>
    <p:sldMasterId id="2147483786" r:id="rId6"/>
    <p:sldMasterId id="2147483770" r:id="rId7"/>
    <p:sldMasterId id="2147483750" r:id="rId8"/>
    <p:sldMasterId id="2147483683" r:id="rId9"/>
    <p:sldMasterId id="2147483687" r:id="rId10"/>
    <p:sldMasterId id="2147483695" r:id="rId11"/>
    <p:sldMasterId id="2147483699" r:id="rId12"/>
  </p:sldMasterIdLst>
  <p:notesMasterIdLst>
    <p:notesMasterId r:id="rId21"/>
  </p:notesMasterIdLst>
  <p:handoutMasterIdLst>
    <p:handoutMasterId r:id="rId22"/>
  </p:handoutMasterIdLst>
  <p:sldIdLst>
    <p:sldId id="256" r:id="rId13"/>
    <p:sldId id="257" r:id="rId14"/>
    <p:sldId id="259" r:id="rId15"/>
    <p:sldId id="261" r:id="rId16"/>
    <p:sldId id="260" r:id="rId17"/>
    <p:sldId id="262" r:id="rId18"/>
    <p:sldId id="263" r:id="rId19"/>
    <p:sldId id="264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4E45"/>
    <a:srgbClr val="222A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559"/>
    <p:restoredTop sz="94394"/>
  </p:normalViewPr>
  <p:slideViewPr>
    <p:cSldViewPr snapToGrid="0" snapToObjects="1">
      <p:cViewPr varScale="1">
        <p:scale>
          <a:sx n="78" d="100"/>
          <a:sy n="78" d="100"/>
        </p:scale>
        <p:origin x="176" y="3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21" d="100"/>
          <a:sy n="121" d="100"/>
        </p:scale>
        <p:origin x="5072" y="16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1.xml"/><Relationship Id="rId18" Type="http://schemas.openxmlformats.org/officeDocument/2006/relationships/slide" Target="slides/slide6.xml"/><Relationship Id="rId26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21" Type="http://schemas.openxmlformats.org/officeDocument/2006/relationships/notesMaster" Target="notesMasters/notesMaster1.xml"/><Relationship Id="rId7" Type="http://schemas.openxmlformats.org/officeDocument/2006/relationships/slideMaster" Target="slideMasters/slideMaster7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5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4.xml"/><Relationship Id="rId20" Type="http://schemas.openxmlformats.org/officeDocument/2006/relationships/slide" Target="slides/slide8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3.xml"/><Relationship Id="rId23" Type="http://schemas.openxmlformats.org/officeDocument/2006/relationships/presProps" Target="presProps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7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2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930FB65-48A8-854B-ABE6-BB9DB30FBDF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5B06EC3-AF69-E54C-A686-2DD2CABAFBE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3E931D-1EB2-4D46-98CC-115D14E5368B}" type="datetimeFigureOut">
              <a:rPr lang="en-US" smtClean="0"/>
              <a:t>12/18/18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5B2F0E-7205-1240-9ED8-261DE9E55A5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6970F1-3CC7-E341-BB32-F250DB0AD7A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8D72C7-72C8-FF47-9F8D-F5D39FEA91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5758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6D1229-7D8B-48DB-A3C0-B3A77EFE8850}" type="datetimeFigureOut">
              <a:rPr lang="en-US" smtClean="0"/>
              <a:t>12/18/18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F4EAD9-6462-4239-948E-233F5C184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1552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g"/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2.jpg"/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6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6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Master" Target="../slideMasters/slideMaster6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Master" Target="../slideMasters/slideMaster7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Master" Target="../slideMasters/slideMaster7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Master" Target="../slideMasters/slideMaster7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Master" Target="../slideMasters/slideMaster7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Master" Target="../slideMasters/slideMaster7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Master" Target="../slideMasters/slideMaster8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Master" Target="../slideMasters/slideMaster8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Master" Target="../slideMasters/slideMaster8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Master" Target="../slideMasters/slideMaster8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Master" Target="../slideMasters/slideMaster8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7" Type="http://schemas.openxmlformats.org/officeDocument/2006/relationships/image" Target="../media/image11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Master" Target="../slideMasters/slideMaster9.xml"/><Relationship Id="rId5" Type="http://schemas.openxmlformats.org/officeDocument/2006/relationships/image" Target="../media/image52.tiff"/><Relationship Id="rId4" Type="http://schemas.openxmlformats.org/officeDocument/2006/relationships/image" Target="../media/image51.png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Master" Target="../slideMasters/slideMaster9.xml"/><Relationship Id="rId5" Type="http://schemas.openxmlformats.org/officeDocument/2006/relationships/image" Target="../media/image52.tiff"/><Relationship Id="rId4" Type="http://schemas.openxmlformats.org/officeDocument/2006/relationships/image" Target="../media/image51.png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Master" Target="../slideMasters/slideMaster9.xml"/><Relationship Id="rId5" Type="http://schemas.openxmlformats.org/officeDocument/2006/relationships/image" Target="../media/image49.png"/><Relationship Id="rId4" Type="http://schemas.openxmlformats.org/officeDocument/2006/relationships/image" Target="../media/image52.tiff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49.png"/><Relationship Id="rId1" Type="http://schemas.openxmlformats.org/officeDocument/2006/relationships/slideMaster" Target="../slideMasters/slideMaster9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0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0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7" Type="http://schemas.openxmlformats.org/officeDocument/2006/relationships/image" Target="../media/image11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Master" Target="../slideMasters/slideMaster10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Master" Target="../slideMasters/slideMaster10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0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0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0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Master" Target="../slideMasters/slideMaster1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D9B496B-7C3C-0448-8891-0FB872972A43}"/>
              </a:ext>
            </a:extLst>
          </p:cNvPr>
          <p:cNvSpPr/>
          <p:nvPr userDrawn="1"/>
        </p:nvSpPr>
        <p:spPr>
          <a:xfrm>
            <a:off x="1" y="4867006"/>
            <a:ext cx="12192000" cy="572110"/>
          </a:xfrm>
          <a:prstGeom prst="rect">
            <a:avLst/>
          </a:prstGeom>
          <a:solidFill>
            <a:srgbClr val="EF58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003B7C-4DFB-1D40-8407-1A697CB4E508}"/>
              </a:ext>
            </a:extLst>
          </p:cNvPr>
          <p:cNvSpPr txBox="1"/>
          <p:nvPr userDrawn="1"/>
        </p:nvSpPr>
        <p:spPr>
          <a:xfrm>
            <a:off x="2365342" y="4967419"/>
            <a:ext cx="7461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pc="7000" dirty="0">
                <a:solidFill>
                  <a:schemeClr val="bg1"/>
                </a:solidFill>
                <a:latin typeface="Encode Sans Compressed" charset="0"/>
                <a:ea typeface="Encode Sans Compressed" charset="0"/>
                <a:cs typeface="Encode Sans Compressed" charset="0"/>
              </a:rPr>
              <a:t>WELCOME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B918F3F-ACC2-2046-966F-E70E6AE1479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95810" y="1929631"/>
            <a:ext cx="6800383" cy="2160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3971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C5043A-00DA-E54C-8212-1E40C6C017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8813" y="1825625"/>
            <a:ext cx="5500987" cy="411048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5274E7-1B6D-DE4B-A315-DC1717148A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565098" cy="411048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94C0FEE3-EACC-284D-94C1-FED3EF0EE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5E03D40-34A3-1F44-BBE3-9117518C03E6}"/>
              </a:ext>
            </a:extLst>
          </p:cNvPr>
          <p:cNvGrpSpPr/>
          <p:nvPr userDrawn="1"/>
        </p:nvGrpSpPr>
        <p:grpSpPr>
          <a:xfrm>
            <a:off x="0" y="0"/>
            <a:ext cx="12192000" cy="167977"/>
            <a:chOff x="0" y="0"/>
            <a:chExt cx="12192000" cy="167977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0AFF613-2558-7747-9F9E-3C247E30B482}"/>
                </a:ext>
              </a:extLst>
            </p:cNvPr>
            <p:cNvSpPr/>
            <p:nvPr/>
          </p:nvSpPr>
          <p:spPr>
            <a:xfrm>
              <a:off x="0" y="0"/>
              <a:ext cx="3693459" cy="167977"/>
            </a:xfrm>
            <a:prstGeom prst="rect">
              <a:avLst/>
            </a:prstGeom>
            <a:solidFill>
              <a:srgbClr val="F666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6C87094-6522-0C45-86C9-DBFCBFE88B0C}"/>
                </a:ext>
              </a:extLst>
            </p:cNvPr>
            <p:cNvSpPr/>
            <p:nvPr/>
          </p:nvSpPr>
          <p:spPr>
            <a:xfrm>
              <a:off x="2026025" y="0"/>
              <a:ext cx="2599764" cy="16797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61D6707-5705-FF4E-8340-EF3F93C3DF46}"/>
                </a:ext>
              </a:extLst>
            </p:cNvPr>
            <p:cNvSpPr/>
            <p:nvPr/>
          </p:nvSpPr>
          <p:spPr>
            <a:xfrm>
              <a:off x="3765177" y="0"/>
              <a:ext cx="4195482" cy="16797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E5D3ADF-EC5C-794F-AC80-C19268FD3D73}"/>
                </a:ext>
              </a:extLst>
            </p:cNvPr>
            <p:cNvSpPr/>
            <p:nvPr/>
          </p:nvSpPr>
          <p:spPr>
            <a:xfrm>
              <a:off x="6651814" y="0"/>
              <a:ext cx="5540186" cy="167977"/>
            </a:xfrm>
            <a:prstGeom prst="rect">
              <a:avLst/>
            </a:prstGeom>
            <a:solidFill>
              <a:srgbClr val="F666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CD7F34B-580D-8F4B-95F6-41BDE95CA564}"/>
                </a:ext>
              </a:extLst>
            </p:cNvPr>
            <p:cNvSpPr/>
            <p:nvPr/>
          </p:nvSpPr>
          <p:spPr>
            <a:xfrm>
              <a:off x="9547180" y="0"/>
              <a:ext cx="1730187" cy="167977"/>
            </a:xfrm>
            <a:prstGeom prst="rect">
              <a:avLst/>
            </a:prstGeom>
            <a:solidFill>
              <a:srgbClr val="C952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E070F7B-8A5F-5043-BA36-A586A1F7D086}"/>
              </a:ext>
            </a:extLst>
          </p:cNvPr>
          <p:cNvCxnSpPr/>
          <p:nvPr userDrawn="1"/>
        </p:nvCxnSpPr>
        <p:spPr>
          <a:xfrm>
            <a:off x="518813" y="1109272"/>
            <a:ext cx="1327916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85841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F845BC-17C5-9A4F-B86B-3D99A5516A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8814" y="1456311"/>
            <a:ext cx="5478762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184A0A-32C5-1048-B838-B543549002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8814" y="2280223"/>
            <a:ext cx="5478762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4FA69A-F6A2-684D-944D-AFC88D909E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456311"/>
            <a:ext cx="556509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0236C48-D1EB-A845-8F14-D14B66936E9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280223"/>
            <a:ext cx="556509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658639C4-2393-9546-AF4D-12EF8C23F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F2AF5EE-6BE9-F34D-AB85-37507B75D1FC}"/>
              </a:ext>
            </a:extLst>
          </p:cNvPr>
          <p:cNvGrpSpPr/>
          <p:nvPr userDrawn="1"/>
        </p:nvGrpSpPr>
        <p:grpSpPr>
          <a:xfrm>
            <a:off x="0" y="0"/>
            <a:ext cx="12192000" cy="167977"/>
            <a:chOff x="0" y="0"/>
            <a:chExt cx="12192000" cy="167977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0EED951-C45A-A74E-8789-2618AB6042CA}"/>
                </a:ext>
              </a:extLst>
            </p:cNvPr>
            <p:cNvSpPr/>
            <p:nvPr/>
          </p:nvSpPr>
          <p:spPr>
            <a:xfrm>
              <a:off x="0" y="0"/>
              <a:ext cx="3693459" cy="167977"/>
            </a:xfrm>
            <a:prstGeom prst="rect">
              <a:avLst/>
            </a:prstGeom>
            <a:solidFill>
              <a:srgbClr val="F666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EA95019-5823-AF4B-B937-3C6E5F48A69E}"/>
                </a:ext>
              </a:extLst>
            </p:cNvPr>
            <p:cNvSpPr/>
            <p:nvPr/>
          </p:nvSpPr>
          <p:spPr>
            <a:xfrm>
              <a:off x="2026025" y="0"/>
              <a:ext cx="2599764" cy="16797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31539AA-07E5-CE41-9994-3AE1E1B62B54}"/>
                </a:ext>
              </a:extLst>
            </p:cNvPr>
            <p:cNvSpPr/>
            <p:nvPr/>
          </p:nvSpPr>
          <p:spPr>
            <a:xfrm>
              <a:off x="3765177" y="0"/>
              <a:ext cx="4195482" cy="16797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1426862-960A-7448-AB22-61CB51A31BE5}"/>
                </a:ext>
              </a:extLst>
            </p:cNvPr>
            <p:cNvSpPr/>
            <p:nvPr/>
          </p:nvSpPr>
          <p:spPr>
            <a:xfrm>
              <a:off x="6651814" y="0"/>
              <a:ext cx="5540186" cy="167977"/>
            </a:xfrm>
            <a:prstGeom prst="rect">
              <a:avLst/>
            </a:prstGeom>
            <a:solidFill>
              <a:srgbClr val="F666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E66BDF9-8BED-424A-842E-540BE5DC9B30}"/>
                </a:ext>
              </a:extLst>
            </p:cNvPr>
            <p:cNvSpPr/>
            <p:nvPr/>
          </p:nvSpPr>
          <p:spPr>
            <a:xfrm>
              <a:off x="9547180" y="0"/>
              <a:ext cx="1730187" cy="167977"/>
            </a:xfrm>
            <a:prstGeom prst="rect">
              <a:avLst/>
            </a:prstGeom>
            <a:solidFill>
              <a:srgbClr val="C952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51D7D97-19E8-B54F-9368-2C1644BC11E9}"/>
              </a:ext>
            </a:extLst>
          </p:cNvPr>
          <p:cNvCxnSpPr/>
          <p:nvPr userDrawn="1"/>
        </p:nvCxnSpPr>
        <p:spPr>
          <a:xfrm>
            <a:off x="518813" y="1109272"/>
            <a:ext cx="1327916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1912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CAB9869-F921-7041-9092-AC361BF26B8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86194" y="0"/>
            <a:ext cx="4562475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D254046-C590-6A40-BA14-3AD3E9BE6B1B}"/>
              </a:ext>
            </a:extLst>
          </p:cNvPr>
          <p:cNvSpPr/>
          <p:nvPr userDrawn="1"/>
        </p:nvSpPr>
        <p:spPr>
          <a:xfrm>
            <a:off x="0" y="2743200"/>
            <a:ext cx="8051800" cy="2646483"/>
          </a:xfrm>
          <a:prstGeom prst="rect">
            <a:avLst/>
          </a:prstGeom>
          <a:solidFill>
            <a:srgbClr val="EF58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D7FC600-6065-0844-BAB0-F65CFA7354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248" y="1417637"/>
            <a:ext cx="6760535" cy="1325563"/>
          </a:xfrm>
          <a:prstGeom prst="rect">
            <a:avLst/>
          </a:prstGeom>
        </p:spPr>
        <p:txBody>
          <a:bodyPr/>
          <a:lstStyle/>
          <a:p>
            <a:endParaRPr lang="en-US" b="1" dirty="0">
              <a:latin typeface="Arial Black" charset="0"/>
              <a:ea typeface="Arial Black" charset="0"/>
              <a:cs typeface="Arial Black" charset="0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35F40147-72F7-184F-90D2-F47CDA7AED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7248" y="3059002"/>
            <a:ext cx="7187782" cy="2044626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endParaRPr lang="en-US" dirty="0">
              <a:solidFill>
                <a:schemeClr val="bg1"/>
              </a:solidFill>
              <a:ea typeface="Encode Sans Condensed Medium" charset="0"/>
              <a:cs typeface="Encode Sans Condensed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57741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2AC9A-93F1-BD40-A087-C645BACF6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B46FB6F-E9CE-A045-829B-3B8F3593EBBE}"/>
              </a:ext>
            </a:extLst>
          </p:cNvPr>
          <p:cNvSpPr/>
          <p:nvPr userDrawn="1"/>
        </p:nvSpPr>
        <p:spPr>
          <a:xfrm>
            <a:off x="0" y="3666688"/>
            <a:ext cx="12192000" cy="83530"/>
          </a:xfrm>
          <a:prstGeom prst="rect">
            <a:avLst/>
          </a:prstGeom>
          <a:solidFill>
            <a:srgbClr val="F04E4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83D0310-A4D6-DE4E-9DA4-20DCF3D5AFDF}"/>
              </a:ext>
            </a:extLst>
          </p:cNvPr>
          <p:cNvSpPr/>
          <p:nvPr userDrawn="1"/>
        </p:nvSpPr>
        <p:spPr>
          <a:xfrm>
            <a:off x="1377742" y="3551504"/>
            <a:ext cx="313898" cy="313898"/>
          </a:xfrm>
          <a:prstGeom prst="ellipse">
            <a:avLst/>
          </a:prstGeom>
          <a:solidFill>
            <a:schemeClr val="bg1"/>
          </a:solidFill>
          <a:ln w="76200">
            <a:solidFill>
              <a:srgbClr val="F04E4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756C943-81DF-884F-9E17-29CAD2507054}"/>
              </a:ext>
            </a:extLst>
          </p:cNvPr>
          <p:cNvSpPr/>
          <p:nvPr userDrawn="1"/>
        </p:nvSpPr>
        <p:spPr>
          <a:xfrm>
            <a:off x="3692687" y="3551504"/>
            <a:ext cx="313898" cy="313898"/>
          </a:xfrm>
          <a:prstGeom prst="ellipse">
            <a:avLst/>
          </a:prstGeom>
          <a:solidFill>
            <a:schemeClr val="bg1"/>
          </a:solidFill>
          <a:ln w="76200">
            <a:solidFill>
              <a:srgbClr val="F04E4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5CF40E7-54E8-E140-99B2-A5C85458CD6B}"/>
              </a:ext>
            </a:extLst>
          </p:cNvPr>
          <p:cNvSpPr/>
          <p:nvPr userDrawn="1"/>
        </p:nvSpPr>
        <p:spPr>
          <a:xfrm>
            <a:off x="6007631" y="3551504"/>
            <a:ext cx="313898" cy="313898"/>
          </a:xfrm>
          <a:prstGeom prst="ellipse">
            <a:avLst/>
          </a:prstGeom>
          <a:solidFill>
            <a:schemeClr val="bg1"/>
          </a:solidFill>
          <a:ln w="76200">
            <a:solidFill>
              <a:srgbClr val="F04E4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14F6314-6D35-F14D-B222-8A5B15C79C8D}"/>
              </a:ext>
            </a:extLst>
          </p:cNvPr>
          <p:cNvSpPr/>
          <p:nvPr userDrawn="1"/>
        </p:nvSpPr>
        <p:spPr>
          <a:xfrm>
            <a:off x="8322575" y="3551504"/>
            <a:ext cx="313898" cy="313898"/>
          </a:xfrm>
          <a:prstGeom prst="ellipse">
            <a:avLst/>
          </a:prstGeom>
          <a:solidFill>
            <a:schemeClr val="bg1"/>
          </a:solidFill>
          <a:ln w="76200">
            <a:solidFill>
              <a:srgbClr val="F04E4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BEBCAC5-107D-3443-BDC6-D5057A354FE8}"/>
              </a:ext>
            </a:extLst>
          </p:cNvPr>
          <p:cNvSpPr/>
          <p:nvPr userDrawn="1"/>
        </p:nvSpPr>
        <p:spPr>
          <a:xfrm>
            <a:off x="10637520" y="3551504"/>
            <a:ext cx="313898" cy="313898"/>
          </a:xfrm>
          <a:prstGeom prst="ellipse">
            <a:avLst/>
          </a:prstGeom>
          <a:solidFill>
            <a:schemeClr val="bg1"/>
          </a:solidFill>
          <a:ln w="76200">
            <a:solidFill>
              <a:srgbClr val="F04E4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F78B692-1E2A-BB49-8809-4A648626547A}"/>
              </a:ext>
            </a:extLst>
          </p:cNvPr>
          <p:cNvGrpSpPr/>
          <p:nvPr userDrawn="1"/>
        </p:nvGrpSpPr>
        <p:grpSpPr>
          <a:xfrm>
            <a:off x="1524000" y="2509372"/>
            <a:ext cx="9281160" cy="937940"/>
            <a:chOff x="1524000" y="2362199"/>
            <a:chExt cx="9281160" cy="1085112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EA65FB36-51C6-8F40-8C40-BA449F5B8A9D}"/>
                </a:ext>
              </a:extLst>
            </p:cNvPr>
            <p:cNvCxnSpPr/>
            <p:nvPr/>
          </p:nvCxnSpPr>
          <p:spPr>
            <a:xfrm flipH="1" flipV="1">
              <a:off x="1524000" y="2362200"/>
              <a:ext cx="10691" cy="1085111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65614828-0985-C84B-969F-DDE15524C32E}"/>
                </a:ext>
              </a:extLst>
            </p:cNvPr>
            <p:cNvCxnSpPr/>
            <p:nvPr/>
          </p:nvCxnSpPr>
          <p:spPr>
            <a:xfrm flipH="1" flipV="1">
              <a:off x="6145385" y="2362199"/>
              <a:ext cx="10691" cy="1085111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10C9338-10C8-654F-9E07-38E6E5F3EA8B}"/>
                </a:ext>
              </a:extLst>
            </p:cNvPr>
            <p:cNvCxnSpPr/>
            <p:nvPr/>
          </p:nvCxnSpPr>
          <p:spPr>
            <a:xfrm flipH="1" flipV="1">
              <a:off x="10794469" y="2362200"/>
              <a:ext cx="10691" cy="1085111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5F4BBCB-82F5-6043-852A-25BC24634D3A}"/>
              </a:ext>
            </a:extLst>
          </p:cNvPr>
          <p:cNvGrpSpPr/>
          <p:nvPr userDrawn="1"/>
        </p:nvGrpSpPr>
        <p:grpSpPr>
          <a:xfrm>
            <a:off x="3840480" y="3971980"/>
            <a:ext cx="4643651" cy="937939"/>
            <a:chOff x="1524000" y="2362200"/>
            <a:chExt cx="4643651" cy="1085111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0F6853E3-42B0-0844-B9EA-1F05510B4EE3}"/>
                </a:ext>
              </a:extLst>
            </p:cNvPr>
            <p:cNvCxnSpPr/>
            <p:nvPr/>
          </p:nvCxnSpPr>
          <p:spPr>
            <a:xfrm flipH="1" flipV="1">
              <a:off x="1524000" y="2362200"/>
              <a:ext cx="10691" cy="1085111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5AB023AC-8B59-6541-BE4E-C78ABCEF45C9}"/>
                </a:ext>
              </a:extLst>
            </p:cNvPr>
            <p:cNvCxnSpPr/>
            <p:nvPr/>
          </p:nvCxnSpPr>
          <p:spPr>
            <a:xfrm flipH="1" flipV="1">
              <a:off x="6156960" y="2362200"/>
              <a:ext cx="10691" cy="1085111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Oval 21">
            <a:extLst>
              <a:ext uri="{FF2B5EF4-FFF2-40B4-BE49-F238E27FC236}">
                <a16:creationId xmlns:a16="http://schemas.microsoft.com/office/drawing/2014/main" id="{0C6A7F49-D0BB-1443-8876-C4A1AFECF363}"/>
              </a:ext>
            </a:extLst>
          </p:cNvPr>
          <p:cNvSpPr/>
          <p:nvPr userDrawn="1"/>
        </p:nvSpPr>
        <p:spPr>
          <a:xfrm>
            <a:off x="1473309" y="3640732"/>
            <a:ext cx="135442" cy="135442"/>
          </a:xfrm>
          <a:prstGeom prst="ellipse">
            <a:avLst/>
          </a:prstGeom>
          <a:solidFill>
            <a:srgbClr val="F04E45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47DBC48-4FCC-6840-BCC4-DDEEF169D0D8}"/>
              </a:ext>
            </a:extLst>
          </p:cNvPr>
          <p:cNvSpPr/>
          <p:nvPr userDrawn="1"/>
        </p:nvSpPr>
        <p:spPr>
          <a:xfrm>
            <a:off x="3781914" y="3640732"/>
            <a:ext cx="135442" cy="135442"/>
          </a:xfrm>
          <a:prstGeom prst="ellipse">
            <a:avLst/>
          </a:prstGeom>
          <a:solidFill>
            <a:srgbClr val="F04E45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3EB0511-6B42-2D4E-8F72-1A489415CFAD}"/>
              </a:ext>
            </a:extLst>
          </p:cNvPr>
          <p:cNvSpPr/>
          <p:nvPr userDrawn="1"/>
        </p:nvSpPr>
        <p:spPr>
          <a:xfrm>
            <a:off x="6106680" y="3640732"/>
            <a:ext cx="135442" cy="135442"/>
          </a:xfrm>
          <a:prstGeom prst="ellipse">
            <a:avLst/>
          </a:prstGeom>
          <a:solidFill>
            <a:srgbClr val="F04E45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0321501-6CDA-A749-895C-30A465BFBCB9}"/>
              </a:ext>
            </a:extLst>
          </p:cNvPr>
          <p:cNvSpPr/>
          <p:nvPr userDrawn="1"/>
        </p:nvSpPr>
        <p:spPr>
          <a:xfrm>
            <a:off x="8405258" y="3640732"/>
            <a:ext cx="135442" cy="135442"/>
          </a:xfrm>
          <a:prstGeom prst="ellipse">
            <a:avLst/>
          </a:prstGeom>
          <a:solidFill>
            <a:srgbClr val="F04E45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F9BAE81-DDE7-7246-ABD5-887A802E9953}"/>
              </a:ext>
            </a:extLst>
          </p:cNvPr>
          <p:cNvSpPr/>
          <p:nvPr userDrawn="1"/>
        </p:nvSpPr>
        <p:spPr>
          <a:xfrm>
            <a:off x="10737899" y="3640732"/>
            <a:ext cx="135442" cy="135442"/>
          </a:xfrm>
          <a:prstGeom prst="ellipse">
            <a:avLst/>
          </a:prstGeom>
          <a:solidFill>
            <a:srgbClr val="F04E45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DD24ACB7-BBC9-6348-95E0-800270CE30C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2520" y="1597185"/>
            <a:ext cx="822960" cy="82296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54B6DCA7-B624-E846-A37A-362BCAC516D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7198" y="5004436"/>
            <a:ext cx="914400" cy="9144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4C95124C-2456-504C-AE06-42BE90865FF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93530" y="1581104"/>
            <a:ext cx="914400" cy="9144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4ECA5D1D-55C6-B64B-A35C-0F6EBF35D7AF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22324" y="5004436"/>
            <a:ext cx="914400" cy="9144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A2BBC2BA-40AA-3A46-B7E1-8DA86C82DA50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33604" y="1591040"/>
            <a:ext cx="914400" cy="914400"/>
          </a:xfrm>
          <a:prstGeom prst="rect">
            <a:avLst/>
          </a:prstGeom>
        </p:spPr>
      </p:pic>
      <p:sp>
        <p:nvSpPr>
          <p:cNvPr id="34" name="Text Placeholder 32">
            <a:extLst>
              <a:ext uri="{FF2B5EF4-FFF2-40B4-BE49-F238E27FC236}">
                <a16:creationId xmlns:a16="http://schemas.microsoft.com/office/drawing/2014/main" id="{27A068FC-B67A-C74D-A13F-DB1B5CBC55C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1794" y="4014788"/>
            <a:ext cx="2284412" cy="84613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latin typeface="+mj-lt"/>
              </a:defRPr>
            </a:lvl1pPr>
          </a:lstStyle>
          <a:p>
            <a:pPr lvl="0"/>
            <a:r>
              <a:rPr lang="en-US" dirty="0"/>
              <a:t>Step</a:t>
            </a:r>
          </a:p>
          <a:p>
            <a:pPr lvl="0"/>
            <a:r>
              <a:rPr lang="en-US" dirty="0"/>
              <a:t>description</a:t>
            </a:r>
          </a:p>
        </p:txBody>
      </p:sp>
      <p:sp>
        <p:nvSpPr>
          <p:cNvPr id="35" name="Text Placeholder 32">
            <a:extLst>
              <a:ext uri="{FF2B5EF4-FFF2-40B4-BE49-F238E27FC236}">
                <a16:creationId xmlns:a16="http://schemas.microsoft.com/office/drawing/2014/main" id="{9A074513-2D04-B946-9203-34A04879B78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697832" y="2387869"/>
            <a:ext cx="2284412" cy="84613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latin typeface="+mj-lt"/>
              </a:defRPr>
            </a:lvl1pPr>
          </a:lstStyle>
          <a:p>
            <a:pPr lvl="0"/>
            <a:r>
              <a:rPr lang="en-US" dirty="0"/>
              <a:t>Step</a:t>
            </a:r>
          </a:p>
          <a:p>
            <a:pPr lvl="0"/>
            <a:r>
              <a:rPr lang="en-US" dirty="0"/>
              <a:t>description</a:t>
            </a:r>
          </a:p>
        </p:txBody>
      </p:sp>
      <p:sp>
        <p:nvSpPr>
          <p:cNvPr id="36" name="Text Placeholder 32">
            <a:extLst>
              <a:ext uri="{FF2B5EF4-FFF2-40B4-BE49-F238E27FC236}">
                <a16:creationId xmlns:a16="http://schemas.microsoft.com/office/drawing/2014/main" id="{6AA59EC3-4E84-224F-95B4-83017489632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013870" y="4014788"/>
            <a:ext cx="2284412" cy="84613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latin typeface="+mj-lt"/>
              </a:defRPr>
            </a:lvl1pPr>
          </a:lstStyle>
          <a:p>
            <a:pPr lvl="0"/>
            <a:r>
              <a:rPr lang="en-US" dirty="0"/>
              <a:t>Step</a:t>
            </a:r>
          </a:p>
          <a:p>
            <a:pPr lvl="0"/>
            <a:r>
              <a:rPr lang="en-US" dirty="0"/>
              <a:t>description</a:t>
            </a:r>
          </a:p>
        </p:txBody>
      </p:sp>
      <p:sp>
        <p:nvSpPr>
          <p:cNvPr id="37" name="Text Placeholder 32">
            <a:extLst>
              <a:ext uri="{FF2B5EF4-FFF2-40B4-BE49-F238E27FC236}">
                <a16:creationId xmlns:a16="http://schemas.microsoft.com/office/drawing/2014/main" id="{BEB4C81B-350D-2844-9F04-0AF0ED0E26B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337318" y="2387869"/>
            <a:ext cx="2284412" cy="84613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latin typeface="+mj-lt"/>
              </a:defRPr>
            </a:lvl1pPr>
          </a:lstStyle>
          <a:p>
            <a:pPr lvl="0"/>
            <a:r>
              <a:rPr lang="en-US" dirty="0"/>
              <a:t>Step</a:t>
            </a:r>
          </a:p>
          <a:p>
            <a:pPr lvl="0"/>
            <a:r>
              <a:rPr lang="en-US" dirty="0"/>
              <a:t>description</a:t>
            </a:r>
          </a:p>
        </p:txBody>
      </p:sp>
      <p:sp>
        <p:nvSpPr>
          <p:cNvPr id="38" name="Text Placeholder 32">
            <a:extLst>
              <a:ext uri="{FF2B5EF4-FFF2-40B4-BE49-F238E27FC236}">
                <a16:creationId xmlns:a16="http://schemas.microsoft.com/office/drawing/2014/main" id="{ECA13C25-99A6-0A4B-8015-A37802F5D8B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657608" y="4014788"/>
            <a:ext cx="2284412" cy="84613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latin typeface="+mj-lt"/>
              </a:defRPr>
            </a:lvl1pPr>
          </a:lstStyle>
          <a:p>
            <a:pPr lvl="0"/>
            <a:r>
              <a:rPr lang="en-US" dirty="0"/>
              <a:t>Step</a:t>
            </a:r>
          </a:p>
          <a:p>
            <a:pPr lvl="0"/>
            <a:r>
              <a:rPr lang="en-US" dirty="0"/>
              <a:t>description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9A9BCF1E-5F58-AB41-BC2A-6CCBEBEDAF56}"/>
              </a:ext>
            </a:extLst>
          </p:cNvPr>
          <p:cNvSpPr/>
          <p:nvPr userDrawn="1"/>
        </p:nvSpPr>
        <p:spPr>
          <a:xfrm>
            <a:off x="10728374" y="3640732"/>
            <a:ext cx="135442" cy="135442"/>
          </a:xfrm>
          <a:prstGeom prst="ellipse">
            <a:avLst/>
          </a:prstGeom>
          <a:solidFill>
            <a:srgbClr val="F04E45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400A2474-D194-0541-90C5-E90DA4BEF687}"/>
              </a:ext>
            </a:extLst>
          </p:cNvPr>
          <p:cNvSpPr/>
          <p:nvPr userDrawn="1"/>
        </p:nvSpPr>
        <p:spPr>
          <a:xfrm>
            <a:off x="8411608" y="3640732"/>
            <a:ext cx="135442" cy="135442"/>
          </a:xfrm>
          <a:prstGeom prst="ellipse">
            <a:avLst/>
          </a:prstGeom>
          <a:solidFill>
            <a:srgbClr val="F04E45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B72BA7C3-79C4-8D48-B28D-908A0855A1B9}"/>
              </a:ext>
            </a:extLst>
          </p:cNvPr>
          <p:cNvSpPr/>
          <p:nvPr userDrawn="1"/>
        </p:nvSpPr>
        <p:spPr>
          <a:xfrm>
            <a:off x="6093980" y="3640732"/>
            <a:ext cx="135442" cy="135442"/>
          </a:xfrm>
          <a:prstGeom prst="ellipse">
            <a:avLst/>
          </a:prstGeom>
          <a:solidFill>
            <a:srgbClr val="F04E45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7861C2B6-5D05-DC42-9079-9E9490163823}"/>
              </a:ext>
            </a:extLst>
          </p:cNvPr>
          <p:cNvSpPr/>
          <p:nvPr userDrawn="1"/>
        </p:nvSpPr>
        <p:spPr>
          <a:xfrm>
            <a:off x="1466959" y="3640732"/>
            <a:ext cx="135442" cy="135442"/>
          </a:xfrm>
          <a:prstGeom prst="ellipse">
            <a:avLst/>
          </a:prstGeom>
          <a:solidFill>
            <a:srgbClr val="F04E45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FB646CDC-8CEB-0548-93A7-DDFD83B177D3}"/>
              </a:ext>
            </a:extLst>
          </p:cNvPr>
          <p:cNvGrpSpPr/>
          <p:nvPr userDrawn="1"/>
        </p:nvGrpSpPr>
        <p:grpSpPr>
          <a:xfrm>
            <a:off x="0" y="0"/>
            <a:ext cx="12192000" cy="167977"/>
            <a:chOff x="0" y="0"/>
            <a:chExt cx="12192000" cy="167977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37288D15-3936-5E4B-992D-20C611888D71}"/>
                </a:ext>
              </a:extLst>
            </p:cNvPr>
            <p:cNvSpPr/>
            <p:nvPr/>
          </p:nvSpPr>
          <p:spPr>
            <a:xfrm>
              <a:off x="0" y="0"/>
              <a:ext cx="3693459" cy="167977"/>
            </a:xfrm>
            <a:prstGeom prst="rect">
              <a:avLst/>
            </a:prstGeom>
            <a:solidFill>
              <a:srgbClr val="F666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C9A51B5C-C5B0-4346-9E93-1A862787BDDC}"/>
                </a:ext>
              </a:extLst>
            </p:cNvPr>
            <p:cNvSpPr/>
            <p:nvPr/>
          </p:nvSpPr>
          <p:spPr>
            <a:xfrm>
              <a:off x="2026025" y="0"/>
              <a:ext cx="2599764" cy="16797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C1B9586B-515A-2C49-BC52-B99C75C47C54}"/>
                </a:ext>
              </a:extLst>
            </p:cNvPr>
            <p:cNvSpPr/>
            <p:nvPr/>
          </p:nvSpPr>
          <p:spPr>
            <a:xfrm>
              <a:off x="3765177" y="0"/>
              <a:ext cx="4195482" cy="16797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7B8D8CBC-4368-174A-9576-BF019FD5FB6F}"/>
                </a:ext>
              </a:extLst>
            </p:cNvPr>
            <p:cNvSpPr/>
            <p:nvPr/>
          </p:nvSpPr>
          <p:spPr>
            <a:xfrm>
              <a:off x="6651814" y="0"/>
              <a:ext cx="5540186" cy="167977"/>
            </a:xfrm>
            <a:prstGeom prst="rect">
              <a:avLst/>
            </a:prstGeom>
            <a:solidFill>
              <a:srgbClr val="F666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BB42E0B2-1423-424F-8F96-3FA9315A7CC5}"/>
                </a:ext>
              </a:extLst>
            </p:cNvPr>
            <p:cNvSpPr/>
            <p:nvPr/>
          </p:nvSpPr>
          <p:spPr>
            <a:xfrm>
              <a:off x="9547180" y="0"/>
              <a:ext cx="1730187" cy="167977"/>
            </a:xfrm>
            <a:prstGeom prst="rect">
              <a:avLst/>
            </a:prstGeom>
            <a:solidFill>
              <a:srgbClr val="C952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D6AF2F79-18E9-E443-8316-1E5927A4F6F1}"/>
              </a:ext>
            </a:extLst>
          </p:cNvPr>
          <p:cNvCxnSpPr/>
          <p:nvPr userDrawn="1"/>
        </p:nvCxnSpPr>
        <p:spPr>
          <a:xfrm>
            <a:off x="518813" y="1109272"/>
            <a:ext cx="1327916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07168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FB704D-392D-C247-B797-E9C13D5C9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37F78DC-A42F-DB43-87C6-8471B8940604}"/>
              </a:ext>
            </a:extLst>
          </p:cNvPr>
          <p:cNvSpPr/>
          <p:nvPr userDrawn="1"/>
        </p:nvSpPr>
        <p:spPr>
          <a:xfrm>
            <a:off x="-5975" y="1351278"/>
            <a:ext cx="12191988" cy="4543993"/>
          </a:xfrm>
          <a:prstGeom prst="rect">
            <a:avLst/>
          </a:prstGeom>
          <a:solidFill>
            <a:srgbClr val="F04E4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A4FBA45-1F42-DB41-AFE0-A30EFDFA4F83}"/>
              </a:ext>
            </a:extLst>
          </p:cNvPr>
          <p:cNvSpPr/>
          <p:nvPr userDrawn="1"/>
        </p:nvSpPr>
        <p:spPr>
          <a:xfrm>
            <a:off x="4058024" y="3623274"/>
            <a:ext cx="4066984" cy="2272016"/>
          </a:xfrm>
          <a:prstGeom prst="rect">
            <a:avLst/>
          </a:prstGeom>
          <a:solidFill>
            <a:srgbClr val="F6665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4E3AAF1-E266-574D-A3B8-E436D1214F0C}"/>
              </a:ext>
            </a:extLst>
          </p:cNvPr>
          <p:cNvSpPr/>
          <p:nvPr userDrawn="1"/>
        </p:nvSpPr>
        <p:spPr>
          <a:xfrm>
            <a:off x="-5975" y="1351279"/>
            <a:ext cx="4064000" cy="2272004"/>
          </a:xfrm>
          <a:prstGeom prst="rect">
            <a:avLst/>
          </a:prstGeom>
          <a:solidFill>
            <a:srgbClr val="F04E4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2DE9D79-A817-ED46-9B5D-5254B1433592}"/>
              </a:ext>
            </a:extLst>
          </p:cNvPr>
          <p:cNvSpPr/>
          <p:nvPr userDrawn="1"/>
        </p:nvSpPr>
        <p:spPr>
          <a:xfrm>
            <a:off x="8122022" y="1351279"/>
            <a:ext cx="4064002" cy="2271994"/>
          </a:xfrm>
          <a:prstGeom prst="rect">
            <a:avLst/>
          </a:prstGeom>
          <a:solidFill>
            <a:srgbClr val="F04E4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4C89F15C-FCA1-D942-91BC-0257F142011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1073" y="1525709"/>
            <a:ext cx="3689154" cy="192427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id="{19A00F28-3308-5A4A-B66B-55FFE95F0E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243949" y="3797143"/>
            <a:ext cx="3689154" cy="192427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ext Placeholder 16">
            <a:extLst>
              <a:ext uri="{FF2B5EF4-FFF2-40B4-BE49-F238E27FC236}">
                <a16:creationId xmlns:a16="http://schemas.microsoft.com/office/drawing/2014/main" id="{EB3804D3-B763-D547-B8AD-75F1141058E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09443" y="1525709"/>
            <a:ext cx="3689154" cy="192427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F83C244D-8EB6-AA48-8549-B130DB2734A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3629885"/>
            <a:ext cx="4052044" cy="2258783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4" name="Picture Placeholder 20">
            <a:extLst>
              <a:ext uri="{FF2B5EF4-FFF2-40B4-BE49-F238E27FC236}">
                <a16:creationId xmlns:a16="http://schemas.microsoft.com/office/drawing/2014/main" id="{5A6A7CED-BE4A-BA4A-9B99-CDDFA14EF74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116043" y="3629885"/>
            <a:ext cx="4052044" cy="2258783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5" name="Picture Placeholder 20">
            <a:extLst>
              <a:ext uri="{FF2B5EF4-FFF2-40B4-BE49-F238E27FC236}">
                <a16:creationId xmlns:a16="http://schemas.microsoft.com/office/drawing/2014/main" id="{997D817A-11DC-E84B-B330-C3086B0831F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052044" y="1357884"/>
            <a:ext cx="4052044" cy="2258783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352411F-F230-7D4C-890E-BDF7BC6369A1}"/>
              </a:ext>
            </a:extLst>
          </p:cNvPr>
          <p:cNvGrpSpPr/>
          <p:nvPr userDrawn="1"/>
        </p:nvGrpSpPr>
        <p:grpSpPr>
          <a:xfrm>
            <a:off x="0" y="0"/>
            <a:ext cx="12192000" cy="167977"/>
            <a:chOff x="0" y="0"/>
            <a:chExt cx="12192000" cy="167977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6EB7A2A-0184-7E41-8F90-F2989975F3ED}"/>
                </a:ext>
              </a:extLst>
            </p:cNvPr>
            <p:cNvSpPr/>
            <p:nvPr/>
          </p:nvSpPr>
          <p:spPr>
            <a:xfrm>
              <a:off x="0" y="0"/>
              <a:ext cx="3693459" cy="167977"/>
            </a:xfrm>
            <a:prstGeom prst="rect">
              <a:avLst/>
            </a:prstGeom>
            <a:solidFill>
              <a:srgbClr val="F666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46286CF-C5BB-7E4F-9D67-C9F5ED799742}"/>
                </a:ext>
              </a:extLst>
            </p:cNvPr>
            <p:cNvSpPr/>
            <p:nvPr/>
          </p:nvSpPr>
          <p:spPr>
            <a:xfrm>
              <a:off x="2026025" y="0"/>
              <a:ext cx="2599764" cy="16797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6DF75AA-4FFF-104F-AFF0-4FC1E808D408}"/>
                </a:ext>
              </a:extLst>
            </p:cNvPr>
            <p:cNvSpPr/>
            <p:nvPr/>
          </p:nvSpPr>
          <p:spPr>
            <a:xfrm>
              <a:off x="3765177" y="0"/>
              <a:ext cx="4195482" cy="16797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89FCAE1-19AC-E94E-BC90-8BA3D6B9811F}"/>
                </a:ext>
              </a:extLst>
            </p:cNvPr>
            <p:cNvSpPr/>
            <p:nvPr/>
          </p:nvSpPr>
          <p:spPr>
            <a:xfrm>
              <a:off x="6651814" y="0"/>
              <a:ext cx="5540186" cy="167977"/>
            </a:xfrm>
            <a:prstGeom prst="rect">
              <a:avLst/>
            </a:prstGeom>
            <a:solidFill>
              <a:srgbClr val="F666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727A2340-5E98-6647-9773-8D84B48D7E3A}"/>
                </a:ext>
              </a:extLst>
            </p:cNvPr>
            <p:cNvSpPr/>
            <p:nvPr/>
          </p:nvSpPr>
          <p:spPr>
            <a:xfrm>
              <a:off x="9547180" y="0"/>
              <a:ext cx="1730187" cy="167977"/>
            </a:xfrm>
            <a:prstGeom prst="rect">
              <a:avLst/>
            </a:prstGeom>
            <a:solidFill>
              <a:srgbClr val="C952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4A86F04-C569-E44D-8700-20F181B10A93}"/>
              </a:ext>
            </a:extLst>
          </p:cNvPr>
          <p:cNvCxnSpPr/>
          <p:nvPr userDrawn="1"/>
        </p:nvCxnSpPr>
        <p:spPr>
          <a:xfrm>
            <a:off x="518813" y="1109272"/>
            <a:ext cx="1327916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079914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FB704D-392D-C247-B797-E9C13D5C9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1" name="Chevron 20">
            <a:extLst>
              <a:ext uri="{FF2B5EF4-FFF2-40B4-BE49-F238E27FC236}">
                <a16:creationId xmlns:a16="http://schemas.microsoft.com/office/drawing/2014/main" id="{43F01444-8CEB-FF47-9131-90E610A208A5}"/>
              </a:ext>
            </a:extLst>
          </p:cNvPr>
          <p:cNvSpPr/>
          <p:nvPr/>
        </p:nvSpPr>
        <p:spPr>
          <a:xfrm>
            <a:off x="1603364" y="2452467"/>
            <a:ext cx="3719580" cy="3016965"/>
          </a:xfrm>
          <a:prstGeom prst="chevron">
            <a:avLst>
              <a:gd name="adj" fmla="val 38393"/>
            </a:avLst>
          </a:prstGeom>
          <a:solidFill>
            <a:schemeClr val="bg1">
              <a:lumMod val="85000"/>
              <a:alpha val="26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Chevron 34">
            <a:extLst>
              <a:ext uri="{FF2B5EF4-FFF2-40B4-BE49-F238E27FC236}">
                <a16:creationId xmlns:a16="http://schemas.microsoft.com/office/drawing/2014/main" id="{A4D35D10-9299-064F-B3C1-F3EBC0C7F778}"/>
              </a:ext>
            </a:extLst>
          </p:cNvPr>
          <p:cNvSpPr/>
          <p:nvPr userDrawn="1"/>
        </p:nvSpPr>
        <p:spPr>
          <a:xfrm>
            <a:off x="-3173" y="2440650"/>
            <a:ext cx="2654355" cy="3028781"/>
          </a:xfrm>
          <a:custGeom>
            <a:avLst/>
            <a:gdLst>
              <a:gd name="connsiteX0" fmla="*/ 0 w 3719580"/>
              <a:gd name="connsiteY0" fmla="*/ 0 h 3016965"/>
              <a:gd name="connsiteX1" fmla="*/ 2561277 w 3719580"/>
              <a:gd name="connsiteY1" fmla="*/ 0 h 3016965"/>
              <a:gd name="connsiteX2" fmla="*/ 3719580 w 3719580"/>
              <a:gd name="connsiteY2" fmla="*/ 1508483 h 3016965"/>
              <a:gd name="connsiteX3" fmla="*/ 2561277 w 3719580"/>
              <a:gd name="connsiteY3" fmla="*/ 3016965 h 3016965"/>
              <a:gd name="connsiteX4" fmla="*/ 0 w 3719580"/>
              <a:gd name="connsiteY4" fmla="*/ 3016965 h 3016965"/>
              <a:gd name="connsiteX5" fmla="*/ 1158303 w 3719580"/>
              <a:gd name="connsiteY5" fmla="*/ 1508483 h 3016965"/>
              <a:gd name="connsiteX6" fmla="*/ 0 w 3719580"/>
              <a:gd name="connsiteY6" fmla="*/ 0 h 3016965"/>
              <a:gd name="connsiteX0" fmla="*/ 0 w 3719580"/>
              <a:gd name="connsiteY0" fmla="*/ 0 h 3016965"/>
              <a:gd name="connsiteX1" fmla="*/ 2561277 w 3719580"/>
              <a:gd name="connsiteY1" fmla="*/ 0 h 3016965"/>
              <a:gd name="connsiteX2" fmla="*/ 3719580 w 3719580"/>
              <a:gd name="connsiteY2" fmla="*/ 1508483 h 3016965"/>
              <a:gd name="connsiteX3" fmla="*/ 2561277 w 3719580"/>
              <a:gd name="connsiteY3" fmla="*/ 3016965 h 3016965"/>
              <a:gd name="connsiteX4" fmla="*/ 0 w 3719580"/>
              <a:gd name="connsiteY4" fmla="*/ 3016965 h 3016965"/>
              <a:gd name="connsiteX5" fmla="*/ 572515 w 3719580"/>
              <a:gd name="connsiteY5" fmla="*/ 1522770 h 3016965"/>
              <a:gd name="connsiteX6" fmla="*/ 0 w 3719580"/>
              <a:gd name="connsiteY6" fmla="*/ 0 h 3016965"/>
              <a:gd name="connsiteX0" fmla="*/ 557213 w 3719580"/>
              <a:gd name="connsiteY0" fmla="*/ 0 h 3016965"/>
              <a:gd name="connsiteX1" fmla="*/ 2561277 w 3719580"/>
              <a:gd name="connsiteY1" fmla="*/ 0 h 3016965"/>
              <a:gd name="connsiteX2" fmla="*/ 3719580 w 3719580"/>
              <a:gd name="connsiteY2" fmla="*/ 1508483 h 3016965"/>
              <a:gd name="connsiteX3" fmla="*/ 2561277 w 3719580"/>
              <a:gd name="connsiteY3" fmla="*/ 3016965 h 3016965"/>
              <a:gd name="connsiteX4" fmla="*/ 0 w 3719580"/>
              <a:gd name="connsiteY4" fmla="*/ 3016965 h 3016965"/>
              <a:gd name="connsiteX5" fmla="*/ 572515 w 3719580"/>
              <a:gd name="connsiteY5" fmla="*/ 1522770 h 3016965"/>
              <a:gd name="connsiteX6" fmla="*/ 557213 w 3719580"/>
              <a:gd name="connsiteY6" fmla="*/ 0 h 3016965"/>
              <a:gd name="connsiteX0" fmla="*/ 557213 w 3719580"/>
              <a:gd name="connsiteY0" fmla="*/ 0 h 3016965"/>
              <a:gd name="connsiteX1" fmla="*/ 2561277 w 3719580"/>
              <a:gd name="connsiteY1" fmla="*/ 0 h 3016965"/>
              <a:gd name="connsiteX2" fmla="*/ 3719580 w 3719580"/>
              <a:gd name="connsiteY2" fmla="*/ 1508483 h 3016965"/>
              <a:gd name="connsiteX3" fmla="*/ 2561277 w 3719580"/>
              <a:gd name="connsiteY3" fmla="*/ 3016965 h 3016965"/>
              <a:gd name="connsiteX4" fmla="*/ 0 w 3719580"/>
              <a:gd name="connsiteY4" fmla="*/ 3016965 h 3016965"/>
              <a:gd name="connsiteX5" fmla="*/ 558227 w 3719580"/>
              <a:gd name="connsiteY5" fmla="*/ 1537057 h 3016965"/>
              <a:gd name="connsiteX6" fmla="*/ 557213 w 3719580"/>
              <a:gd name="connsiteY6" fmla="*/ 0 h 3016965"/>
              <a:gd name="connsiteX0" fmla="*/ 57150 w 3219517"/>
              <a:gd name="connsiteY0" fmla="*/ 0 h 3031253"/>
              <a:gd name="connsiteX1" fmla="*/ 2061214 w 3219517"/>
              <a:gd name="connsiteY1" fmla="*/ 0 h 3031253"/>
              <a:gd name="connsiteX2" fmla="*/ 3219517 w 3219517"/>
              <a:gd name="connsiteY2" fmla="*/ 1508483 h 3031253"/>
              <a:gd name="connsiteX3" fmla="*/ 2061214 w 3219517"/>
              <a:gd name="connsiteY3" fmla="*/ 3016965 h 3031253"/>
              <a:gd name="connsiteX4" fmla="*/ 0 w 3219517"/>
              <a:gd name="connsiteY4" fmla="*/ 3031253 h 3031253"/>
              <a:gd name="connsiteX5" fmla="*/ 58164 w 3219517"/>
              <a:gd name="connsiteY5" fmla="*/ 1537057 h 3031253"/>
              <a:gd name="connsiteX6" fmla="*/ 57150 w 3219517"/>
              <a:gd name="connsiteY6" fmla="*/ 0 h 3031253"/>
              <a:gd name="connsiteX0" fmla="*/ 12180 w 3174547"/>
              <a:gd name="connsiteY0" fmla="*/ 0 h 3021260"/>
              <a:gd name="connsiteX1" fmla="*/ 2016244 w 3174547"/>
              <a:gd name="connsiteY1" fmla="*/ 0 h 3021260"/>
              <a:gd name="connsiteX2" fmla="*/ 3174547 w 3174547"/>
              <a:gd name="connsiteY2" fmla="*/ 1508483 h 3021260"/>
              <a:gd name="connsiteX3" fmla="*/ 2016244 w 3174547"/>
              <a:gd name="connsiteY3" fmla="*/ 3016965 h 3021260"/>
              <a:gd name="connsiteX4" fmla="*/ 0 w 3174547"/>
              <a:gd name="connsiteY4" fmla="*/ 3021260 h 3021260"/>
              <a:gd name="connsiteX5" fmla="*/ 13194 w 3174547"/>
              <a:gd name="connsiteY5" fmla="*/ 1537057 h 3021260"/>
              <a:gd name="connsiteX6" fmla="*/ 12180 w 3174547"/>
              <a:gd name="connsiteY6" fmla="*/ 0 h 3021260"/>
              <a:gd name="connsiteX0" fmla="*/ 0 w 3162367"/>
              <a:gd name="connsiteY0" fmla="*/ 0 h 3026256"/>
              <a:gd name="connsiteX1" fmla="*/ 2004064 w 3162367"/>
              <a:gd name="connsiteY1" fmla="*/ 0 h 3026256"/>
              <a:gd name="connsiteX2" fmla="*/ 3162367 w 3162367"/>
              <a:gd name="connsiteY2" fmla="*/ 1508483 h 3026256"/>
              <a:gd name="connsiteX3" fmla="*/ 2004064 w 3162367"/>
              <a:gd name="connsiteY3" fmla="*/ 3016965 h 3026256"/>
              <a:gd name="connsiteX4" fmla="*/ 7807 w 3162367"/>
              <a:gd name="connsiteY4" fmla="*/ 3026256 h 3026256"/>
              <a:gd name="connsiteX5" fmla="*/ 1014 w 3162367"/>
              <a:gd name="connsiteY5" fmla="*/ 1537057 h 3026256"/>
              <a:gd name="connsiteX6" fmla="*/ 0 w 3162367"/>
              <a:gd name="connsiteY6" fmla="*/ 0 h 3026256"/>
              <a:gd name="connsiteX0" fmla="*/ 2606 w 3164973"/>
              <a:gd name="connsiteY0" fmla="*/ 0 h 3031252"/>
              <a:gd name="connsiteX1" fmla="*/ 2006670 w 3164973"/>
              <a:gd name="connsiteY1" fmla="*/ 0 h 3031252"/>
              <a:gd name="connsiteX2" fmla="*/ 3164973 w 3164973"/>
              <a:gd name="connsiteY2" fmla="*/ 1508483 h 3031252"/>
              <a:gd name="connsiteX3" fmla="*/ 2006670 w 3164973"/>
              <a:gd name="connsiteY3" fmla="*/ 3016965 h 3031252"/>
              <a:gd name="connsiteX4" fmla="*/ 420 w 3164973"/>
              <a:gd name="connsiteY4" fmla="*/ 3031252 h 3031252"/>
              <a:gd name="connsiteX5" fmla="*/ 3620 w 3164973"/>
              <a:gd name="connsiteY5" fmla="*/ 1537057 h 3031252"/>
              <a:gd name="connsiteX6" fmla="*/ 2606 w 3164973"/>
              <a:gd name="connsiteY6" fmla="*/ 0 h 3031252"/>
              <a:gd name="connsiteX0" fmla="*/ 2606 w 3164973"/>
              <a:gd name="connsiteY0" fmla="*/ 0 h 3016965"/>
              <a:gd name="connsiteX1" fmla="*/ 2006670 w 3164973"/>
              <a:gd name="connsiteY1" fmla="*/ 0 h 3016965"/>
              <a:gd name="connsiteX2" fmla="*/ 3164973 w 3164973"/>
              <a:gd name="connsiteY2" fmla="*/ 1508483 h 3016965"/>
              <a:gd name="connsiteX3" fmla="*/ 2006670 w 3164973"/>
              <a:gd name="connsiteY3" fmla="*/ 3016965 h 3016965"/>
              <a:gd name="connsiteX4" fmla="*/ 420 w 3164973"/>
              <a:gd name="connsiteY4" fmla="*/ 3016262 h 3016965"/>
              <a:gd name="connsiteX5" fmla="*/ 3620 w 3164973"/>
              <a:gd name="connsiteY5" fmla="*/ 1537057 h 3016965"/>
              <a:gd name="connsiteX6" fmla="*/ 2606 w 3164973"/>
              <a:gd name="connsiteY6" fmla="*/ 0 h 3016965"/>
              <a:gd name="connsiteX0" fmla="*/ 2606 w 3164973"/>
              <a:gd name="connsiteY0" fmla="*/ 0 h 3026256"/>
              <a:gd name="connsiteX1" fmla="*/ 2006670 w 3164973"/>
              <a:gd name="connsiteY1" fmla="*/ 0 h 3026256"/>
              <a:gd name="connsiteX2" fmla="*/ 3164973 w 3164973"/>
              <a:gd name="connsiteY2" fmla="*/ 1508483 h 3026256"/>
              <a:gd name="connsiteX3" fmla="*/ 2006670 w 3164973"/>
              <a:gd name="connsiteY3" fmla="*/ 3016965 h 3026256"/>
              <a:gd name="connsiteX4" fmla="*/ 420 w 3164973"/>
              <a:gd name="connsiteY4" fmla="*/ 3026256 h 3026256"/>
              <a:gd name="connsiteX5" fmla="*/ 3620 w 3164973"/>
              <a:gd name="connsiteY5" fmla="*/ 1537057 h 3026256"/>
              <a:gd name="connsiteX6" fmla="*/ 2606 w 3164973"/>
              <a:gd name="connsiteY6" fmla="*/ 0 h 3026256"/>
              <a:gd name="connsiteX0" fmla="*/ 0 w 3162367"/>
              <a:gd name="connsiteY0" fmla="*/ 0 h 3021259"/>
              <a:gd name="connsiteX1" fmla="*/ 2004064 w 3162367"/>
              <a:gd name="connsiteY1" fmla="*/ 0 h 3021259"/>
              <a:gd name="connsiteX2" fmla="*/ 3162367 w 3162367"/>
              <a:gd name="connsiteY2" fmla="*/ 1508483 h 3021259"/>
              <a:gd name="connsiteX3" fmla="*/ 2004064 w 3162367"/>
              <a:gd name="connsiteY3" fmla="*/ 3016965 h 3021259"/>
              <a:gd name="connsiteX4" fmla="*/ 12804 w 3162367"/>
              <a:gd name="connsiteY4" fmla="*/ 3021259 h 3021259"/>
              <a:gd name="connsiteX5" fmla="*/ 1014 w 3162367"/>
              <a:gd name="connsiteY5" fmla="*/ 1537057 h 3021259"/>
              <a:gd name="connsiteX6" fmla="*/ 0 w 3162367"/>
              <a:gd name="connsiteY6" fmla="*/ 0 h 3021259"/>
              <a:gd name="connsiteX0" fmla="*/ 0 w 3162367"/>
              <a:gd name="connsiteY0" fmla="*/ 0 h 3026256"/>
              <a:gd name="connsiteX1" fmla="*/ 2004064 w 3162367"/>
              <a:gd name="connsiteY1" fmla="*/ 0 h 3026256"/>
              <a:gd name="connsiteX2" fmla="*/ 3162367 w 3162367"/>
              <a:gd name="connsiteY2" fmla="*/ 1508483 h 3026256"/>
              <a:gd name="connsiteX3" fmla="*/ 2004064 w 3162367"/>
              <a:gd name="connsiteY3" fmla="*/ 3016965 h 3026256"/>
              <a:gd name="connsiteX4" fmla="*/ 2811 w 3162367"/>
              <a:gd name="connsiteY4" fmla="*/ 3026256 h 3026256"/>
              <a:gd name="connsiteX5" fmla="*/ 1014 w 3162367"/>
              <a:gd name="connsiteY5" fmla="*/ 1537057 h 3026256"/>
              <a:gd name="connsiteX6" fmla="*/ 0 w 3162367"/>
              <a:gd name="connsiteY6" fmla="*/ 0 h 3026256"/>
              <a:gd name="connsiteX0" fmla="*/ 0 w 3162367"/>
              <a:gd name="connsiteY0" fmla="*/ 0 h 3016965"/>
              <a:gd name="connsiteX1" fmla="*/ 2004064 w 3162367"/>
              <a:gd name="connsiteY1" fmla="*/ 0 h 3016965"/>
              <a:gd name="connsiteX2" fmla="*/ 3162367 w 3162367"/>
              <a:gd name="connsiteY2" fmla="*/ 1508483 h 3016965"/>
              <a:gd name="connsiteX3" fmla="*/ 2004064 w 3162367"/>
              <a:gd name="connsiteY3" fmla="*/ 3016965 h 3016965"/>
              <a:gd name="connsiteX4" fmla="*/ 2811 w 3162367"/>
              <a:gd name="connsiteY4" fmla="*/ 3011265 h 3016965"/>
              <a:gd name="connsiteX5" fmla="*/ 1014 w 3162367"/>
              <a:gd name="connsiteY5" fmla="*/ 1537057 h 3016965"/>
              <a:gd name="connsiteX6" fmla="*/ 0 w 3162367"/>
              <a:gd name="connsiteY6" fmla="*/ 0 h 3016965"/>
              <a:gd name="connsiteX0" fmla="*/ 2606 w 3164973"/>
              <a:gd name="connsiteY0" fmla="*/ 0 h 3016965"/>
              <a:gd name="connsiteX1" fmla="*/ 2006670 w 3164973"/>
              <a:gd name="connsiteY1" fmla="*/ 0 h 3016965"/>
              <a:gd name="connsiteX2" fmla="*/ 3164973 w 3164973"/>
              <a:gd name="connsiteY2" fmla="*/ 1508483 h 3016965"/>
              <a:gd name="connsiteX3" fmla="*/ 2006670 w 3164973"/>
              <a:gd name="connsiteY3" fmla="*/ 3016965 h 3016965"/>
              <a:gd name="connsiteX4" fmla="*/ 420 w 3164973"/>
              <a:gd name="connsiteY4" fmla="*/ 3016262 h 3016965"/>
              <a:gd name="connsiteX5" fmla="*/ 3620 w 3164973"/>
              <a:gd name="connsiteY5" fmla="*/ 1537057 h 3016965"/>
              <a:gd name="connsiteX6" fmla="*/ 2606 w 3164973"/>
              <a:gd name="connsiteY6" fmla="*/ 0 h 3016965"/>
              <a:gd name="connsiteX0" fmla="*/ 2606 w 3164973"/>
              <a:gd name="connsiteY0" fmla="*/ 0 h 3026256"/>
              <a:gd name="connsiteX1" fmla="*/ 2006670 w 3164973"/>
              <a:gd name="connsiteY1" fmla="*/ 0 h 3026256"/>
              <a:gd name="connsiteX2" fmla="*/ 3164973 w 3164973"/>
              <a:gd name="connsiteY2" fmla="*/ 1508483 h 3026256"/>
              <a:gd name="connsiteX3" fmla="*/ 2006670 w 3164973"/>
              <a:gd name="connsiteY3" fmla="*/ 3016965 h 3026256"/>
              <a:gd name="connsiteX4" fmla="*/ 420 w 3164973"/>
              <a:gd name="connsiteY4" fmla="*/ 3026256 h 3026256"/>
              <a:gd name="connsiteX5" fmla="*/ 3620 w 3164973"/>
              <a:gd name="connsiteY5" fmla="*/ 1537057 h 3026256"/>
              <a:gd name="connsiteX6" fmla="*/ 2606 w 3164973"/>
              <a:gd name="connsiteY6" fmla="*/ 0 h 3026256"/>
              <a:gd name="connsiteX0" fmla="*/ 0 w 3162367"/>
              <a:gd name="connsiteY0" fmla="*/ 0 h 3016965"/>
              <a:gd name="connsiteX1" fmla="*/ 2004064 w 3162367"/>
              <a:gd name="connsiteY1" fmla="*/ 0 h 3016965"/>
              <a:gd name="connsiteX2" fmla="*/ 3162367 w 3162367"/>
              <a:gd name="connsiteY2" fmla="*/ 1508483 h 3016965"/>
              <a:gd name="connsiteX3" fmla="*/ 2004064 w 3162367"/>
              <a:gd name="connsiteY3" fmla="*/ 3016965 h 3016965"/>
              <a:gd name="connsiteX4" fmla="*/ 588364 w 3162367"/>
              <a:gd name="connsiteY4" fmla="*/ 2727806 h 3016965"/>
              <a:gd name="connsiteX5" fmla="*/ 1014 w 3162367"/>
              <a:gd name="connsiteY5" fmla="*/ 1537057 h 3016965"/>
              <a:gd name="connsiteX6" fmla="*/ 0 w 3162367"/>
              <a:gd name="connsiteY6" fmla="*/ 0 h 3016965"/>
              <a:gd name="connsiteX0" fmla="*/ 0 w 3162367"/>
              <a:gd name="connsiteY0" fmla="*/ 0 h 3016965"/>
              <a:gd name="connsiteX1" fmla="*/ 2004064 w 3162367"/>
              <a:gd name="connsiteY1" fmla="*/ 0 h 3016965"/>
              <a:gd name="connsiteX2" fmla="*/ 3162367 w 3162367"/>
              <a:gd name="connsiteY2" fmla="*/ 1508483 h 3016965"/>
              <a:gd name="connsiteX3" fmla="*/ 2004064 w 3162367"/>
              <a:gd name="connsiteY3" fmla="*/ 3016965 h 3016965"/>
              <a:gd name="connsiteX4" fmla="*/ 989 w 3162367"/>
              <a:gd name="connsiteY4" fmla="*/ 3007206 h 3016965"/>
              <a:gd name="connsiteX5" fmla="*/ 1014 w 3162367"/>
              <a:gd name="connsiteY5" fmla="*/ 1537057 h 3016965"/>
              <a:gd name="connsiteX6" fmla="*/ 0 w 3162367"/>
              <a:gd name="connsiteY6" fmla="*/ 0 h 3016965"/>
              <a:gd name="connsiteX0" fmla="*/ 0 w 3162367"/>
              <a:gd name="connsiteY0" fmla="*/ 0 h 3016965"/>
              <a:gd name="connsiteX1" fmla="*/ 2004064 w 3162367"/>
              <a:gd name="connsiteY1" fmla="*/ 0 h 3016965"/>
              <a:gd name="connsiteX2" fmla="*/ 3162367 w 3162367"/>
              <a:gd name="connsiteY2" fmla="*/ 1508483 h 3016965"/>
              <a:gd name="connsiteX3" fmla="*/ 2004064 w 3162367"/>
              <a:gd name="connsiteY3" fmla="*/ 3016965 h 3016965"/>
              <a:gd name="connsiteX4" fmla="*/ 989 w 3162367"/>
              <a:gd name="connsiteY4" fmla="*/ 3013556 h 3016965"/>
              <a:gd name="connsiteX5" fmla="*/ 1014 w 3162367"/>
              <a:gd name="connsiteY5" fmla="*/ 1537057 h 3016965"/>
              <a:gd name="connsiteX6" fmla="*/ 0 w 3162367"/>
              <a:gd name="connsiteY6" fmla="*/ 0 h 3016965"/>
              <a:gd name="connsiteX0" fmla="*/ 0 w 3162367"/>
              <a:gd name="connsiteY0" fmla="*/ 0 h 3023081"/>
              <a:gd name="connsiteX1" fmla="*/ 2004064 w 3162367"/>
              <a:gd name="connsiteY1" fmla="*/ 0 h 3023081"/>
              <a:gd name="connsiteX2" fmla="*/ 3162367 w 3162367"/>
              <a:gd name="connsiteY2" fmla="*/ 1508483 h 3023081"/>
              <a:gd name="connsiteX3" fmla="*/ 2004064 w 3162367"/>
              <a:gd name="connsiteY3" fmla="*/ 3016965 h 3023081"/>
              <a:gd name="connsiteX4" fmla="*/ 989 w 3162367"/>
              <a:gd name="connsiteY4" fmla="*/ 3023081 h 3023081"/>
              <a:gd name="connsiteX5" fmla="*/ 1014 w 3162367"/>
              <a:gd name="connsiteY5" fmla="*/ 1537057 h 3023081"/>
              <a:gd name="connsiteX6" fmla="*/ 0 w 3162367"/>
              <a:gd name="connsiteY6" fmla="*/ 0 h 3023081"/>
              <a:gd name="connsiteX0" fmla="*/ 0 w 3162367"/>
              <a:gd name="connsiteY0" fmla="*/ 0 h 3016965"/>
              <a:gd name="connsiteX1" fmla="*/ 2004064 w 3162367"/>
              <a:gd name="connsiteY1" fmla="*/ 0 h 3016965"/>
              <a:gd name="connsiteX2" fmla="*/ 3162367 w 3162367"/>
              <a:gd name="connsiteY2" fmla="*/ 1508483 h 3016965"/>
              <a:gd name="connsiteX3" fmla="*/ 2004064 w 3162367"/>
              <a:gd name="connsiteY3" fmla="*/ 3016965 h 3016965"/>
              <a:gd name="connsiteX4" fmla="*/ 989 w 3162367"/>
              <a:gd name="connsiteY4" fmla="*/ 3016731 h 3016965"/>
              <a:gd name="connsiteX5" fmla="*/ 1014 w 3162367"/>
              <a:gd name="connsiteY5" fmla="*/ 1537057 h 3016965"/>
              <a:gd name="connsiteX6" fmla="*/ 0 w 3162367"/>
              <a:gd name="connsiteY6" fmla="*/ 0 h 3016965"/>
              <a:gd name="connsiteX0" fmla="*/ 0 w 3162367"/>
              <a:gd name="connsiteY0" fmla="*/ 0 h 3016965"/>
              <a:gd name="connsiteX1" fmla="*/ 2004064 w 3162367"/>
              <a:gd name="connsiteY1" fmla="*/ 0 h 3016965"/>
              <a:gd name="connsiteX2" fmla="*/ 3162367 w 3162367"/>
              <a:gd name="connsiteY2" fmla="*/ 1508483 h 3016965"/>
              <a:gd name="connsiteX3" fmla="*/ 2004064 w 3162367"/>
              <a:gd name="connsiteY3" fmla="*/ 3016965 h 3016965"/>
              <a:gd name="connsiteX4" fmla="*/ 989 w 3162367"/>
              <a:gd name="connsiteY4" fmla="*/ 3016731 h 3016965"/>
              <a:gd name="connsiteX5" fmla="*/ 4189 w 3162367"/>
              <a:gd name="connsiteY5" fmla="*/ 1540232 h 3016965"/>
              <a:gd name="connsiteX6" fmla="*/ 0 w 3162367"/>
              <a:gd name="connsiteY6" fmla="*/ 0 h 3016965"/>
              <a:gd name="connsiteX0" fmla="*/ 2411 w 3164778"/>
              <a:gd name="connsiteY0" fmla="*/ 0 h 3016965"/>
              <a:gd name="connsiteX1" fmla="*/ 2006475 w 3164778"/>
              <a:gd name="connsiteY1" fmla="*/ 0 h 3016965"/>
              <a:gd name="connsiteX2" fmla="*/ 3164778 w 3164778"/>
              <a:gd name="connsiteY2" fmla="*/ 1508483 h 3016965"/>
              <a:gd name="connsiteX3" fmla="*/ 2006475 w 3164778"/>
              <a:gd name="connsiteY3" fmla="*/ 3016965 h 3016965"/>
              <a:gd name="connsiteX4" fmla="*/ 3400 w 3164778"/>
              <a:gd name="connsiteY4" fmla="*/ 3016731 h 3016965"/>
              <a:gd name="connsiteX5" fmla="*/ 250 w 3164778"/>
              <a:gd name="connsiteY5" fmla="*/ 1543407 h 3016965"/>
              <a:gd name="connsiteX6" fmla="*/ 2411 w 3164778"/>
              <a:gd name="connsiteY6" fmla="*/ 0 h 3016965"/>
              <a:gd name="connsiteX0" fmla="*/ 0 w 3168717"/>
              <a:gd name="connsiteY0" fmla="*/ 3175 h 3016965"/>
              <a:gd name="connsiteX1" fmla="*/ 2010414 w 3168717"/>
              <a:gd name="connsiteY1" fmla="*/ 0 h 3016965"/>
              <a:gd name="connsiteX2" fmla="*/ 3168717 w 3168717"/>
              <a:gd name="connsiteY2" fmla="*/ 1508483 h 3016965"/>
              <a:gd name="connsiteX3" fmla="*/ 2010414 w 3168717"/>
              <a:gd name="connsiteY3" fmla="*/ 3016965 h 3016965"/>
              <a:gd name="connsiteX4" fmla="*/ 7339 w 3168717"/>
              <a:gd name="connsiteY4" fmla="*/ 3016731 h 3016965"/>
              <a:gd name="connsiteX5" fmla="*/ 4189 w 3168717"/>
              <a:gd name="connsiteY5" fmla="*/ 1543407 h 3016965"/>
              <a:gd name="connsiteX6" fmla="*/ 0 w 3168717"/>
              <a:gd name="connsiteY6" fmla="*/ 3175 h 3016965"/>
              <a:gd name="connsiteX0" fmla="*/ 0 w 3165542"/>
              <a:gd name="connsiteY0" fmla="*/ 3175 h 3016965"/>
              <a:gd name="connsiteX1" fmla="*/ 2007239 w 3165542"/>
              <a:gd name="connsiteY1" fmla="*/ 0 h 3016965"/>
              <a:gd name="connsiteX2" fmla="*/ 3165542 w 3165542"/>
              <a:gd name="connsiteY2" fmla="*/ 1508483 h 3016965"/>
              <a:gd name="connsiteX3" fmla="*/ 2007239 w 3165542"/>
              <a:gd name="connsiteY3" fmla="*/ 3016965 h 3016965"/>
              <a:gd name="connsiteX4" fmla="*/ 4164 w 3165542"/>
              <a:gd name="connsiteY4" fmla="*/ 3016731 h 3016965"/>
              <a:gd name="connsiteX5" fmla="*/ 1014 w 3165542"/>
              <a:gd name="connsiteY5" fmla="*/ 1543407 h 3016965"/>
              <a:gd name="connsiteX6" fmla="*/ 0 w 3165542"/>
              <a:gd name="connsiteY6" fmla="*/ 3175 h 3016965"/>
              <a:gd name="connsiteX0" fmla="*/ 330296 w 3164533"/>
              <a:gd name="connsiteY0" fmla="*/ 3175 h 3016965"/>
              <a:gd name="connsiteX1" fmla="*/ 2006230 w 3164533"/>
              <a:gd name="connsiteY1" fmla="*/ 0 h 3016965"/>
              <a:gd name="connsiteX2" fmla="*/ 3164533 w 3164533"/>
              <a:gd name="connsiteY2" fmla="*/ 1508483 h 3016965"/>
              <a:gd name="connsiteX3" fmla="*/ 2006230 w 3164533"/>
              <a:gd name="connsiteY3" fmla="*/ 3016965 h 3016965"/>
              <a:gd name="connsiteX4" fmla="*/ 3155 w 3164533"/>
              <a:gd name="connsiteY4" fmla="*/ 3016731 h 3016965"/>
              <a:gd name="connsiteX5" fmla="*/ 5 w 3164533"/>
              <a:gd name="connsiteY5" fmla="*/ 1543407 h 3016965"/>
              <a:gd name="connsiteX6" fmla="*/ 330296 w 3164533"/>
              <a:gd name="connsiteY6" fmla="*/ 3175 h 3016965"/>
              <a:gd name="connsiteX0" fmla="*/ 327153 w 3161390"/>
              <a:gd name="connsiteY0" fmla="*/ 3175 h 3016965"/>
              <a:gd name="connsiteX1" fmla="*/ 2003087 w 3161390"/>
              <a:gd name="connsiteY1" fmla="*/ 0 h 3016965"/>
              <a:gd name="connsiteX2" fmla="*/ 3161390 w 3161390"/>
              <a:gd name="connsiteY2" fmla="*/ 1508483 h 3016965"/>
              <a:gd name="connsiteX3" fmla="*/ 2003087 w 3161390"/>
              <a:gd name="connsiteY3" fmla="*/ 3016965 h 3016965"/>
              <a:gd name="connsiteX4" fmla="*/ 12 w 3161390"/>
              <a:gd name="connsiteY4" fmla="*/ 3016731 h 3016965"/>
              <a:gd name="connsiteX5" fmla="*/ 314914 w 3161390"/>
              <a:gd name="connsiteY5" fmla="*/ 1543407 h 3016965"/>
              <a:gd name="connsiteX6" fmla="*/ 327153 w 3161390"/>
              <a:gd name="connsiteY6" fmla="*/ 3175 h 3016965"/>
              <a:gd name="connsiteX0" fmla="*/ 12331 w 2846568"/>
              <a:gd name="connsiteY0" fmla="*/ 3175 h 3029984"/>
              <a:gd name="connsiteX1" fmla="*/ 1688265 w 2846568"/>
              <a:gd name="connsiteY1" fmla="*/ 0 h 3029984"/>
              <a:gd name="connsiteX2" fmla="*/ 2846568 w 2846568"/>
              <a:gd name="connsiteY2" fmla="*/ 1508483 h 3029984"/>
              <a:gd name="connsiteX3" fmla="*/ 1688265 w 2846568"/>
              <a:gd name="connsiteY3" fmla="*/ 3016965 h 3029984"/>
              <a:gd name="connsiteX4" fmla="*/ 3242 w 2846568"/>
              <a:gd name="connsiteY4" fmla="*/ 3029984 h 3029984"/>
              <a:gd name="connsiteX5" fmla="*/ 92 w 2846568"/>
              <a:gd name="connsiteY5" fmla="*/ 1543407 h 3029984"/>
              <a:gd name="connsiteX6" fmla="*/ 12331 w 2846568"/>
              <a:gd name="connsiteY6" fmla="*/ 3175 h 3029984"/>
              <a:gd name="connsiteX0" fmla="*/ 192129 w 2846484"/>
              <a:gd name="connsiteY0" fmla="*/ 0 h 3041800"/>
              <a:gd name="connsiteX1" fmla="*/ 1688181 w 2846484"/>
              <a:gd name="connsiteY1" fmla="*/ 11816 h 3041800"/>
              <a:gd name="connsiteX2" fmla="*/ 2846484 w 2846484"/>
              <a:gd name="connsiteY2" fmla="*/ 1520299 h 3041800"/>
              <a:gd name="connsiteX3" fmla="*/ 1688181 w 2846484"/>
              <a:gd name="connsiteY3" fmla="*/ 3028781 h 3041800"/>
              <a:gd name="connsiteX4" fmla="*/ 3158 w 2846484"/>
              <a:gd name="connsiteY4" fmla="*/ 3041800 h 3041800"/>
              <a:gd name="connsiteX5" fmla="*/ 8 w 2846484"/>
              <a:gd name="connsiteY5" fmla="*/ 1555223 h 3041800"/>
              <a:gd name="connsiteX6" fmla="*/ 192129 w 2846484"/>
              <a:gd name="connsiteY6" fmla="*/ 0 h 3041800"/>
              <a:gd name="connsiteX0" fmla="*/ 188993 w 2843348"/>
              <a:gd name="connsiteY0" fmla="*/ 0 h 3041800"/>
              <a:gd name="connsiteX1" fmla="*/ 1685045 w 2843348"/>
              <a:gd name="connsiteY1" fmla="*/ 11816 h 3041800"/>
              <a:gd name="connsiteX2" fmla="*/ 2843348 w 2843348"/>
              <a:gd name="connsiteY2" fmla="*/ 1520299 h 3041800"/>
              <a:gd name="connsiteX3" fmla="*/ 1685045 w 2843348"/>
              <a:gd name="connsiteY3" fmla="*/ 3028781 h 3041800"/>
              <a:gd name="connsiteX4" fmla="*/ 22 w 2843348"/>
              <a:gd name="connsiteY4" fmla="*/ 3041800 h 3041800"/>
              <a:gd name="connsiteX5" fmla="*/ 176754 w 2843348"/>
              <a:gd name="connsiteY5" fmla="*/ 1525243 h 3041800"/>
              <a:gd name="connsiteX6" fmla="*/ 188993 w 2843348"/>
              <a:gd name="connsiteY6" fmla="*/ 0 h 3041800"/>
              <a:gd name="connsiteX0" fmla="*/ 12331 w 2666686"/>
              <a:gd name="connsiteY0" fmla="*/ 0 h 3028781"/>
              <a:gd name="connsiteX1" fmla="*/ 1508383 w 2666686"/>
              <a:gd name="connsiteY1" fmla="*/ 11816 h 3028781"/>
              <a:gd name="connsiteX2" fmla="*/ 2666686 w 2666686"/>
              <a:gd name="connsiteY2" fmla="*/ 1520299 h 3028781"/>
              <a:gd name="connsiteX3" fmla="*/ 1508383 w 2666686"/>
              <a:gd name="connsiteY3" fmla="*/ 3028781 h 3028781"/>
              <a:gd name="connsiteX4" fmla="*/ 18233 w 2666686"/>
              <a:gd name="connsiteY4" fmla="*/ 3026810 h 3028781"/>
              <a:gd name="connsiteX5" fmla="*/ 92 w 2666686"/>
              <a:gd name="connsiteY5" fmla="*/ 1525243 h 3028781"/>
              <a:gd name="connsiteX6" fmla="*/ 12331 w 2666686"/>
              <a:gd name="connsiteY6" fmla="*/ 0 h 3028781"/>
              <a:gd name="connsiteX0" fmla="*/ 0 w 2654355"/>
              <a:gd name="connsiteY0" fmla="*/ 0 h 3028781"/>
              <a:gd name="connsiteX1" fmla="*/ 1496052 w 2654355"/>
              <a:gd name="connsiteY1" fmla="*/ 11816 h 3028781"/>
              <a:gd name="connsiteX2" fmla="*/ 2654355 w 2654355"/>
              <a:gd name="connsiteY2" fmla="*/ 1520299 h 3028781"/>
              <a:gd name="connsiteX3" fmla="*/ 1496052 w 2654355"/>
              <a:gd name="connsiteY3" fmla="*/ 3028781 h 3028781"/>
              <a:gd name="connsiteX4" fmla="*/ 5902 w 2654355"/>
              <a:gd name="connsiteY4" fmla="*/ 3026810 h 3028781"/>
              <a:gd name="connsiteX5" fmla="*/ 17741 w 2654355"/>
              <a:gd name="connsiteY5" fmla="*/ 1540233 h 3028781"/>
              <a:gd name="connsiteX6" fmla="*/ 0 w 2654355"/>
              <a:gd name="connsiteY6" fmla="*/ 0 h 3028781"/>
              <a:gd name="connsiteX0" fmla="*/ 12330 w 2666685"/>
              <a:gd name="connsiteY0" fmla="*/ 0 h 3028781"/>
              <a:gd name="connsiteX1" fmla="*/ 1508382 w 2666685"/>
              <a:gd name="connsiteY1" fmla="*/ 11816 h 3028781"/>
              <a:gd name="connsiteX2" fmla="*/ 2666685 w 2666685"/>
              <a:gd name="connsiteY2" fmla="*/ 1520299 h 3028781"/>
              <a:gd name="connsiteX3" fmla="*/ 1508382 w 2666685"/>
              <a:gd name="connsiteY3" fmla="*/ 3028781 h 3028781"/>
              <a:gd name="connsiteX4" fmla="*/ 18232 w 2666685"/>
              <a:gd name="connsiteY4" fmla="*/ 3026810 h 3028781"/>
              <a:gd name="connsiteX5" fmla="*/ 91 w 2666685"/>
              <a:gd name="connsiteY5" fmla="*/ 1570213 h 3028781"/>
              <a:gd name="connsiteX6" fmla="*/ 12330 w 2666685"/>
              <a:gd name="connsiteY6" fmla="*/ 0 h 3028781"/>
              <a:gd name="connsiteX0" fmla="*/ 0 w 2654355"/>
              <a:gd name="connsiteY0" fmla="*/ 0 h 3028781"/>
              <a:gd name="connsiteX1" fmla="*/ 1496052 w 2654355"/>
              <a:gd name="connsiteY1" fmla="*/ 11816 h 3028781"/>
              <a:gd name="connsiteX2" fmla="*/ 2654355 w 2654355"/>
              <a:gd name="connsiteY2" fmla="*/ 1520299 h 3028781"/>
              <a:gd name="connsiteX3" fmla="*/ 1496052 w 2654355"/>
              <a:gd name="connsiteY3" fmla="*/ 3028781 h 3028781"/>
              <a:gd name="connsiteX4" fmla="*/ 5902 w 2654355"/>
              <a:gd name="connsiteY4" fmla="*/ 3026810 h 3028781"/>
              <a:gd name="connsiteX5" fmla="*/ 17741 w 2654355"/>
              <a:gd name="connsiteY5" fmla="*/ 1585203 h 3028781"/>
              <a:gd name="connsiteX6" fmla="*/ 0 w 2654355"/>
              <a:gd name="connsiteY6" fmla="*/ 0 h 3028781"/>
              <a:gd name="connsiteX0" fmla="*/ 0 w 2654355"/>
              <a:gd name="connsiteY0" fmla="*/ 0 h 3028781"/>
              <a:gd name="connsiteX1" fmla="*/ 1496052 w 2654355"/>
              <a:gd name="connsiteY1" fmla="*/ 11816 h 3028781"/>
              <a:gd name="connsiteX2" fmla="*/ 2654355 w 2654355"/>
              <a:gd name="connsiteY2" fmla="*/ 1520299 h 3028781"/>
              <a:gd name="connsiteX3" fmla="*/ 1496052 w 2654355"/>
              <a:gd name="connsiteY3" fmla="*/ 3028781 h 3028781"/>
              <a:gd name="connsiteX4" fmla="*/ 5902 w 2654355"/>
              <a:gd name="connsiteY4" fmla="*/ 3026810 h 3028781"/>
              <a:gd name="connsiteX5" fmla="*/ 2751 w 2654355"/>
              <a:gd name="connsiteY5" fmla="*/ 1600193 h 3028781"/>
              <a:gd name="connsiteX6" fmla="*/ 0 w 2654355"/>
              <a:gd name="connsiteY6" fmla="*/ 0 h 3028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54355" h="3028781">
                <a:moveTo>
                  <a:pt x="0" y="0"/>
                </a:moveTo>
                <a:lnTo>
                  <a:pt x="1496052" y="11816"/>
                </a:lnTo>
                <a:lnTo>
                  <a:pt x="2654355" y="1520299"/>
                </a:lnTo>
                <a:lnTo>
                  <a:pt x="1496052" y="3028781"/>
                </a:lnTo>
                <a:lnTo>
                  <a:pt x="5902" y="3026810"/>
                </a:lnTo>
                <a:cubicBezTo>
                  <a:pt x="3638" y="2530410"/>
                  <a:pt x="5015" y="2096593"/>
                  <a:pt x="2751" y="1600193"/>
                </a:cubicBezTo>
                <a:cubicBezTo>
                  <a:pt x="1355" y="1086782"/>
                  <a:pt x="1396" y="513411"/>
                  <a:pt x="0" y="0"/>
                </a:cubicBezTo>
                <a:close/>
              </a:path>
            </a:pathLst>
          </a:custGeom>
          <a:solidFill>
            <a:schemeClr val="bg1">
              <a:lumMod val="85000"/>
              <a:alpha val="26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6" name="Chevron 35">
            <a:extLst>
              <a:ext uri="{FF2B5EF4-FFF2-40B4-BE49-F238E27FC236}">
                <a16:creationId xmlns:a16="http://schemas.microsoft.com/office/drawing/2014/main" id="{FD0AEC7B-985F-6448-8818-5895694BD942}"/>
              </a:ext>
            </a:extLst>
          </p:cNvPr>
          <p:cNvSpPr/>
          <p:nvPr userDrawn="1"/>
        </p:nvSpPr>
        <p:spPr>
          <a:xfrm>
            <a:off x="6946890" y="2452467"/>
            <a:ext cx="3440373" cy="3016965"/>
          </a:xfrm>
          <a:prstGeom prst="chevron">
            <a:avLst>
              <a:gd name="adj" fmla="val 38393"/>
            </a:avLst>
          </a:prstGeom>
          <a:solidFill>
            <a:schemeClr val="bg1">
              <a:lumMod val="65000"/>
              <a:alpha val="26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7" name="Chevron 36">
            <a:extLst>
              <a:ext uri="{FF2B5EF4-FFF2-40B4-BE49-F238E27FC236}">
                <a16:creationId xmlns:a16="http://schemas.microsoft.com/office/drawing/2014/main" id="{D41E7FBE-9645-BB4E-A324-CA47C6020832}"/>
              </a:ext>
            </a:extLst>
          </p:cNvPr>
          <p:cNvSpPr/>
          <p:nvPr userDrawn="1"/>
        </p:nvSpPr>
        <p:spPr>
          <a:xfrm>
            <a:off x="4275127" y="2452467"/>
            <a:ext cx="3719580" cy="3016965"/>
          </a:xfrm>
          <a:prstGeom prst="chevron">
            <a:avLst>
              <a:gd name="adj" fmla="val 38393"/>
            </a:avLst>
          </a:prstGeom>
          <a:solidFill>
            <a:schemeClr val="bg1">
              <a:lumMod val="85000"/>
              <a:alpha val="26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8" name="Chevron 37">
            <a:extLst>
              <a:ext uri="{FF2B5EF4-FFF2-40B4-BE49-F238E27FC236}">
                <a16:creationId xmlns:a16="http://schemas.microsoft.com/office/drawing/2014/main" id="{6995EF37-BFAA-254C-9ACB-23A98C76E300}"/>
              </a:ext>
            </a:extLst>
          </p:cNvPr>
          <p:cNvSpPr/>
          <p:nvPr userDrawn="1"/>
        </p:nvSpPr>
        <p:spPr>
          <a:xfrm>
            <a:off x="9297812" y="2452467"/>
            <a:ext cx="2902415" cy="3021811"/>
          </a:xfrm>
          <a:custGeom>
            <a:avLst/>
            <a:gdLst>
              <a:gd name="connsiteX0" fmla="*/ 0 w 3719580"/>
              <a:gd name="connsiteY0" fmla="*/ 0 h 3016965"/>
              <a:gd name="connsiteX1" fmla="*/ 2561277 w 3719580"/>
              <a:gd name="connsiteY1" fmla="*/ 0 h 3016965"/>
              <a:gd name="connsiteX2" fmla="*/ 3719580 w 3719580"/>
              <a:gd name="connsiteY2" fmla="*/ 1508483 h 3016965"/>
              <a:gd name="connsiteX3" fmla="*/ 2561277 w 3719580"/>
              <a:gd name="connsiteY3" fmla="*/ 3016965 h 3016965"/>
              <a:gd name="connsiteX4" fmla="*/ 0 w 3719580"/>
              <a:gd name="connsiteY4" fmla="*/ 3016965 h 3016965"/>
              <a:gd name="connsiteX5" fmla="*/ 1158303 w 3719580"/>
              <a:gd name="connsiteY5" fmla="*/ 1508483 h 3016965"/>
              <a:gd name="connsiteX6" fmla="*/ 0 w 3719580"/>
              <a:gd name="connsiteY6" fmla="*/ 0 h 3016965"/>
              <a:gd name="connsiteX0" fmla="*/ 0 w 3719580"/>
              <a:gd name="connsiteY0" fmla="*/ 0 h 3016965"/>
              <a:gd name="connsiteX1" fmla="*/ 2089329 w 3719580"/>
              <a:gd name="connsiteY1" fmla="*/ 19665 h 3016965"/>
              <a:gd name="connsiteX2" fmla="*/ 3719580 w 3719580"/>
              <a:gd name="connsiteY2" fmla="*/ 1508483 h 3016965"/>
              <a:gd name="connsiteX3" fmla="*/ 2561277 w 3719580"/>
              <a:gd name="connsiteY3" fmla="*/ 3016965 h 3016965"/>
              <a:gd name="connsiteX4" fmla="*/ 0 w 3719580"/>
              <a:gd name="connsiteY4" fmla="*/ 3016965 h 3016965"/>
              <a:gd name="connsiteX5" fmla="*/ 1158303 w 3719580"/>
              <a:gd name="connsiteY5" fmla="*/ 1508483 h 3016965"/>
              <a:gd name="connsiteX6" fmla="*/ 0 w 3719580"/>
              <a:gd name="connsiteY6" fmla="*/ 0 h 3016965"/>
              <a:gd name="connsiteX0" fmla="*/ 0 w 3719580"/>
              <a:gd name="connsiteY0" fmla="*/ 0 h 3016965"/>
              <a:gd name="connsiteX1" fmla="*/ 2069665 w 3719580"/>
              <a:gd name="connsiteY1" fmla="*/ 0 h 3016965"/>
              <a:gd name="connsiteX2" fmla="*/ 3719580 w 3719580"/>
              <a:gd name="connsiteY2" fmla="*/ 1508483 h 3016965"/>
              <a:gd name="connsiteX3" fmla="*/ 2561277 w 3719580"/>
              <a:gd name="connsiteY3" fmla="*/ 3016965 h 3016965"/>
              <a:gd name="connsiteX4" fmla="*/ 0 w 3719580"/>
              <a:gd name="connsiteY4" fmla="*/ 3016965 h 3016965"/>
              <a:gd name="connsiteX5" fmla="*/ 1158303 w 3719580"/>
              <a:gd name="connsiteY5" fmla="*/ 1508483 h 3016965"/>
              <a:gd name="connsiteX6" fmla="*/ 0 w 3719580"/>
              <a:gd name="connsiteY6" fmla="*/ 0 h 3016965"/>
              <a:gd name="connsiteX0" fmla="*/ 0 w 2561277"/>
              <a:gd name="connsiteY0" fmla="*/ 0 h 3016965"/>
              <a:gd name="connsiteX1" fmla="*/ 2069665 w 2561277"/>
              <a:gd name="connsiteY1" fmla="*/ 0 h 3016965"/>
              <a:gd name="connsiteX2" fmla="*/ 2057928 w 2561277"/>
              <a:gd name="connsiteY2" fmla="*/ 1429825 h 3016965"/>
              <a:gd name="connsiteX3" fmla="*/ 2561277 w 2561277"/>
              <a:gd name="connsiteY3" fmla="*/ 3016965 h 3016965"/>
              <a:gd name="connsiteX4" fmla="*/ 0 w 2561277"/>
              <a:gd name="connsiteY4" fmla="*/ 3016965 h 3016965"/>
              <a:gd name="connsiteX5" fmla="*/ 1158303 w 2561277"/>
              <a:gd name="connsiteY5" fmla="*/ 1508483 h 3016965"/>
              <a:gd name="connsiteX6" fmla="*/ 0 w 2561277"/>
              <a:gd name="connsiteY6" fmla="*/ 0 h 3016965"/>
              <a:gd name="connsiteX0" fmla="*/ 0 w 2089329"/>
              <a:gd name="connsiteY0" fmla="*/ 0 h 3016965"/>
              <a:gd name="connsiteX1" fmla="*/ 2069665 w 2089329"/>
              <a:gd name="connsiteY1" fmla="*/ 0 h 3016965"/>
              <a:gd name="connsiteX2" fmla="*/ 2057928 w 2089329"/>
              <a:gd name="connsiteY2" fmla="*/ 1429825 h 3016965"/>
              <a:gd name="connsiteX3" fmla="*/ 2089329 w 2089329"/>
              <a:gd name="connsiteY3" fmla="*/ 3016965 h 3016965"/>
              <a:gd name="connsiteX4" fmla="*/ 0 w 2089329"/>
              <a:gd name="connsiteY4" fmla="*/ 3016965 h 3016965"/>
              <a:gd name="connsiteX5" fmla="*/ 1158303 w 2089329"/>
              <a:gd name="connsiteY5" fmla="*/ 1508483 h 3016965"/>
              <a:gd name="connsiteX6" fmla="*/ 0 w 2089329"/>
              <a:gd name="connsiteY6" fmla="*/ 0 h 3016965"/>
              <a:gd name="connsiteX0" fmla="*/ 0 w 2069665"/>
              <a:gd name="connsiteY0" fmla="*/ 0 h 3020140"/>
              <a:gd name="connsiteX1" fmla="*/ 2069665 w 2069665"/>
              <a:gd name="connsiteY1" fmla="*/ 0 h 3020140"/>
              <a:gd name="connsiteX2" fmla="*/ 2057928 w 2069665"/>
              <a:gd name="connsiteY2" fmla="*/ 1429825 h 3020140"/>
              <a:gd name="connsiteX3" fmla="*/ 2067104 w 2069665"/>
              <a:gd name="connsiteY3" fmla="*/ 3020140 h 3020140"/>
              <a:gd name="connsiteX4" fmla="*/ 0 w 2069665"/>
              <a:gd name="connsiteY4" fmla="*/ 3016965 h 3020140"/>
              <a:gd name="connsiteX5" fmla="*/ 1158303 w 2069665"/>
              <a:gd name="connsiteY5" fmla="*/ 1508483 h 3020140"/>
              <a:gd name="connsiteX6" fmla="*/ 0 w 2069665"/>
              <a:gd name="connsiteY6" fmla="*/ 0 h 3020140"/>
              <a:gd name="connsiteX0" fmla="*/ 0 w 2069665"/>
              <a:gd name="connsiteY0" fmla="*/ 0 h 3016965"/>
              <a:gd name="connsiteX1" fmla="*/ 2069665 w 2069665"/>
              <a:gd name="connsiteY1" fmla="*/ 0 h 3016965"/>
              <a:gd name="connsiteX2" fmla="*/ 2057928 w 2069665"/>
              <a:gd name="connsiteY2" fmla="*/ 1429825 h 3016965"/>
              <a:gd name="connsiteX3" fmla="*/ 2060754 w 2069665"/>
              <a:gd name="connsiteY3" fmla="*/ 3013790 h 3016965"/>
              <a:gd name="connsiteX4" fmla="*/ 0 w 2069665"/>
              <a:gd name="connsiteY4" fmla="*/ 3016965 h 3016965"/>
              <a:gd name="connsiteX5" fmla="*/ 1158303 w 2069665"/>
              <a:gd name="connsiteY5" fmla="*/ 1508483 h 3016965"/>
              <a:gd name="connsiteX6" fmla="*/ 0 w 2069665"/>
              <a:gd name="connsiteY6" fmla="*/ 0 h 3016965"/>
              <a:gd name="connsiteX0" fmla="*/ 0 w 2069665"/>
              <a:gd name="connsiteY0" fmla="*/ 0 h 3016965"/>
              <a:gd name="connsiteX1" fmla="*/ 2069665 w 2069665"/>
              <a:gd name="connsiteY1" fmla="*/ 0 h 3016965"/>
              <a:gd name="connsiteX2" fmla="*/ 2057928 w 2069665"/>
              <a:gd name="connsiteY2" fmla="*/ 1429825 h 3016965"/>
              <a:gd name="connsiteX3" fmla="*/ 2054404 w 2069665"/>
              <a:gd name="connsiteY3" fmla="*/ 3016965 h 3016965"/>
              <a:gd name="connsiteX4" fmla="*/ 0 w 2069665"/>
              <a:gd name="connsiteY4" fmla="*/ 3016965 h 3016965"/>
              <a:gd name="connsiteX5" fmla="*/ 1158303 w 2069665"/>
              <a:gd name="connsiteY5" fmla="*/ 1508483 h 3016965"/>
              <a:gd name="connsiteX6" fmla="*/ 0 w 2069665"/>
              <a:gd name="connsiteY6" fmla="*/ 0 h 3016965"/>
              <a:gd name="connsiteX0" fmla="*/ 0 w 2069665"/>
              <a:gd name="connsiteY0" fmla="*/ 0 h 3020140"/>
              <a:gd name="connsiteX1" fmla="*/ 2069665 w 2069665"/>
              <a:gd name="connsiteY1" fmla="*/ 0 h 3020140"/>
              <a:gd name="connsiteX2" fmla="*/ 2057928 w 2069665"/>
              <a:gd name="connsiteY2" fmla="*/ 1429825 h 3020140"/>
              <a:gd name="connsiteX3" fmla="*/ 2060754 w 2069665"/>
              <a:gd name="connsiteY3" fmla="*/ 3020140 h 3020140"/>
              <a:gd name="connsiteX4" fmla="*/ 0 w 2069665"/>
              <a:gd name="connsiteY4" fmla="*/ 3016965 h 3020140"/>
              <a:gd name="connsiteX5" fmla="*/ 1158303 w 2069665"/>
              <a:gd name="connsiteY5" fmla="*/ 1508483 h 3020140"/>
              <a:gd name="connsiteX6" fmla="*/ 0 w 2069665"/>
              <a:gd name="connsiteY6" fmla="*/ 0 h 3020140"/>
              <a:gd name="connsiteX0" fmla="*/ 0 w 2069665"/>
              <a:gd name="connsiteY0" fmla="*/ 0 h 3016965"/>
              <a:gd name="connsiteX1" fmla="*/ 2069665 w 2069665"/>
              <a:gd name="connsiteY1" fmla="*/ 0 h 3016965"/>
              <a:gd name="connsiteX2" fmla="*/ 2057928 w 2069665"/>
              <a:gd name="connsiteY2" fmla="*/ 1429825 h 3016965"/>
              <a:gd name="connsiteX3" fmla="*/ 2054404 w 2069665"/>
              <a:gd name="connsiteY3" fmla="*/ 3016965 h 3016965"/>
              <a:gd name="connsiteX4" fmla="*/ 0 w 2069665"/>
              <a:gd name="connsiteY4" fmla="*/ 3016965 h 3016965"/>
              <a:gd name="connsiteX5" fmla="*/ 1158303 w 2069665"/>
              <a:gd name="connsiteY5" fmla="*/ 1508483 h 3016965"/>
              <a:gd name="connsiteX6" fmla="*/ 0 w 2069665"/>
              <a:gd name="connsiteY6" fmla="*/ 0 h 3016965"/>
              <a:gd name="connsiteX0" fmla="*/ 0 w 2069665"/>
              <a:gd name="connsiteY0" fmla="*/ 0 h 3020140"/>
              <a:gd name="connsiteX1" fmla="*/ 2069665 w 2069665"/>
              <a:gd name="connsiteY1" fmla="*/ 0 h 3020140"/>
              <a:gd name="connsiteX2" fmla="*/ 2057928 w 2069665"/>
              <a:gd name="connsiteY2" fmla="*/ 1429825 h 3020140"/>
              <a:gd name="connsiteX3" fmla="*/ 2060754 w 2069665"/>
              <a:gd name="connsiteY3" fmla="*/ 3020140 h 3020140"/>
              <a:gd name="connsiteX4" fmla="*/ 0 w 2069665"/>
              <a:gd name="connsiteY4" fmla="*/ 3016965 h 3020140"/>
              <a:gd name="connsiteX5" fmla="*/ 1158303 w 2069665"/>
              <a:gd name="connsiteY5" fmla="*/ 1508483 h 3020140"/>
              <a:gd name="connsiteX6" fmla="*/ 0 w 2069665"/>
              <a:gd name="connsiteY6" fmla="*/ 0 h 3020140"/>
              <a:gd name="connsiteX0" fmla="*/ 0 w 2069665"/>
              <a:gd name="connsiteY0" fmla="*/ 0 h 3016965"/>
              <a:gd name="connsiteX1" fmla="*/ 2069665 w 2069665"/>
              <a:gd name="connsiteY1" fmla="*/ 0 h 3016965"/>
              <a:gd name="connsiteX2" fmla="*/ 2057928 w 2069665"/>
              <a:gd name="connsiteY2" fmla="*/ 1429825 h 3016965"/>
              <a:gd name="connsiteX3" fmla="*/ 2054404 w 2069665"/>
              <a:gd name="connsiteY3" fmla="*/ 3016965 h 3016965"/>
              <a:gd name="connsiteX4" fmla="*/ 0 w 2069665"/>
              <a:gd name="connsiteY4" fmla="*/ 3016965 h 3016965"/>
              <a:gd name="connsiteX5" fmla="*/ 1158303 w 2069665"/>
              <a:gd name="connsiteY5" fmla="*/ 1508483 h 3016965"/>
              <a:gd name="connsiteX6" fmla="*/ 0 w 2069665"/>
              <a:gd name="connsiteY6" fmla="*/ 0 h 3016965"/>
              <a:gd name="connsiteX0" fmla="*/ 0 w 2069665"/>
              <a:gd name="connsiteY0" fmla="*/ 0 h 3020140"/>
              <a:gd name="connsiteX1" fmla="*/ 2069665 w 2069665"/>
              <a:gd name="connsiteY1" fmla="*/ 0 h 3020140"/>
              <a:gd name="connsiteX2" fmla="*/ 2057928 w 2069665"/>
              <a:gd name="connsiteY2" fmla="*/ 1429825 h 3020140"/>
              <a:gd name="connsiteX3" fmla="*/ 2057579 w 2069665"/>
              <a:gd name="connsiteY3" fmla="*/ 3020140 h 3020140"/>
              <a:gd name="connsiteX4" fmla="*/ 0 w 2069665"/>
              <a:gd name="connsiteY4" fmla="*/ 3016965 h 3020140"/>
              <a:gd name="connsiteX5" fmla="*/ 1158303 w 2069665"/>
              <a:gd name="connsiteY5" fmla="*/ 1508483 h 3020140"/>
              <a:gd name="connsiteX6" fmla="*/ 0 w 2069665"/>
              <a:gd name="connsiteY6" fmla="*/ 0 h 3020140"/>
              <a:gd name="connsiteX0" fmla="*/ 0 w 2069665"/>
              <a:gd name="connsiteY0" fmla="*/ 0 h 3020140"/>
              <a:gd name="connsiteX1" fmla="*/ 2069665 w 2069665"/>
              <a:gd name="connsiteY1" fmla="*/ 0 h 3020140"/>
              <a:gd name="connsiteX2" fmla="*/ 2057928 w 2069665"/>
              <a:gd name="connsiteY2" fmla="*/ 1429825 h 3020140"/>
              <a:gd name="connsiteX3" fmla="*/ 2057579 w 2069665"/>
              <a:gd name="connsiteY3" fmla="*/ 3020140 h 3020140"/>
              <a:gd name="connsiteX4" fmla="*/ 0 w 2069665"/>
              <a:gd name="connsiteY4" fmla="*/ 3016965 h 3020140"/>
              <a:gd name="connsiteX5" fmla="*/ 1158303 w 2069665"/>
              <a:gd name="connsiteY5" fmla="*/ 1508483 h 3020140"/>
              <a:gd name="connsiteX6" fmla="*/ 0 w 2069665"/>
              <a:gd name="connsiteY6" fmla="*/ 0 h 3020140"/>
              <a:gd name="connsiteX0" fmla="*/ 0 w 2387717"/>
              <a:gd name="connsiteY0" fmla="*/ 0 h 3020140"/>
              <a:gd name="connsiteX1" fmla="*/ 2387717 w 2387717"/>
              <a:gd name="connsiteY1" fmla="*/ 13253 h 3020140"/>
              <a:gd name="connsiteX2" fmla="*/ 2057928 w 2387717"/>
              <a:gd name="connsiteY2" fmla="*/ 1429825 h 3020140"/>
              <a:gd name="connsiteX3" fmla="*/ 2057579 w 2387717"/>
              <a:gd name="connsiteY3" fmla="*/ 3020140 h 3020140"/>
              <a:gd name="connsiteX4" fmla="*/ 0 w 2387717"/>
              <a:gd name="connsiteY4" fmla="*/ 3016965 h 3020140"/>
              <a:gd name="connsiteX5" fmla="*/ 1158303 w 2387717"/>
              <a:gd name="connsiteY5" fmla="*/ 1508483 h 3020140"/>
              <a:gd name="connsiteX6" fmla="*/ 0 w 2387717"/>
              <a:gd name="connsiteY6" fmla="*/ 0 h 3020140"/>
              <a:gd name="connsiteX0" fmla="*/ 0 w 2387717"/>
              <a:gd name="connsiteY0" fmla="*/ 0 h 3020140"/>
              <a:gd name="connsiteX1" fmla="*/ 2387717 w 2387717"/>
              <a:gd name="connsiteY1" fmla="*/ 13253 h 3020140"/>
              <a:gd name="connsiteX2" fmla="*/ 2375980 w 2387717"/>
              <a:gd name="connsiteY2" fmla="*/ 1429825 h 3020140"/>
              <a:gd name="connsiteX3" fmla="*/ 2057579 w 2387717"/>
              <a:gd name="connsiteY3" fmla="*/ 3020140 h 3020140"/>
              <a:gd name="connsiteX4" fmla="*/ 0 w 2387717"/>
              <a:gd name="connsiteY4" fmla="*/ 3016965 h 3020140"/>
              <a:gd name="connsiteX5" fmla="*/ 1158303 w 2387717"/>
              <a:gd name="connsiteY5" fmla="*/ 1508483 h 3020140"/>
              <a:gd name="connsiteX6" fmla="*/ 0 w 2387717"/>
              <a:gd name="connsiteY6" fmla="*/ 0 h 3020140"/>
              <a:gd name="connsiteX0" fmla="*/ 0 w 2389408"/>
              <a:gd name="connsiteY0" fmla="*/ 0 h 3020140"/>
              <a:gd name="connsiteX1" fmla="*/ 2387717 w 2389408"/>
              <a:gd name="connsiteY1" fmla="*/ 13253 h 3020140"/>
              <a:gd name="connsiteX2" fmla="*/ 2375980 w 2389408"/>
              <a:gd name="connsiteY2" fmla="*/ 1429825 h 3020140"/>
              <a:gd name="connsiteX3" fmla="*/ 2388883 w 2389408"/>
              <a:gd name="connsiteY3" fmla="*/ 3020140 h 3020140"/>
              <a:gd name="connsiteX4" fmla="*/ 0 w 2389408"/>
              <a:gd name="connsiteY4" fmla="*/ 3016965 h 3020140"/>
              <a:gd name="connsiteX5" fmla="*/ 1158303 w 2389408"/>
              <a:gd name="connsiteY5" fmla="*/ 1508483 h 3020140"/>
              <a:gd name="connsiteX6" fmla="*/ 0 w 2389408"/>
              <a:gd name="connsiteY6" fmla="*/ 0 h 3020140"/>
              <a:gd name="connsiteX0" fmla="*/ 0 w 2402941"/>
              <a:gd name="connsiteY0" fmla="*/ 0 h 3020140"/>
              <a:gd name="connsiteX1" fmla="*/ 2387717 w 2402941"/>
              <a:gd name="connsiteY1" fmla="*/ 13253 h 3020140"/>
              <a:gd name="connsiteX2" fmla="*/ 2402484 w 2402941"/>
              <a:gd name="connsiteY2" fmla="*/ 1443077 h 3020140"/>
              <a:gd name="connsiteX3" fmla="*/ 2388883 w 2402941"/>
              <a:gd name="connsiteY3" fmla="*/ 3020140 h 3020140"/>
              <a:gd name="connsiteX4" fmla="*/ 0 w 2402941"/>
              <a:gd name="connsiteY4" fmla="*/ 3016965 h 3020140"/>
              <a:gd name="connsiteX5" fmla="*/ 1158303 w 2402941"/>
              <a:gd name="connsiteY5" fmla="*/ 1508483 h 3020140"/>
              <a:gd name="connsiteX6" fmla="*/ 0 w 2402941"/>
              <a:gd name="connsiteY6" fmla="*/ 0 h 3020140"/>
              <a:gd name="connsiteX0" fmla="*/ 0 w 2391441"/>
              <a:gd name="connsiteY0" fmla="*/ 0 h 3020140"/>
              <a:gd name="connsiteX1" fmla="*/ 2387717 w 2391441"/>
              <a:gd name="connsiteY1" fmla="*/ 13253 h 3020140"/>
              <a:gd name="connsiteX2" fmla="*/ 2389232 w 2391441"/>
              <a:gd name="connsiteY2" fmla="*/ 1443077 h 3020140"/>
              <a:gd name="connsiteX3" fmla="*/ 2388883 w 2391441"/>
              <a:gd name="connsiteY3" fmla="*/ 3020140 h 3020140"/>
              <a:gd name="connsiteX4" fmla="*/ 0 w 2391441"/>
              <a:gd name="connsiteY4" fmla="*/ 3016965 h 3020140"/>
              <a:gd name="connsiteX5" fmla="*/ 1158303 w 2391441"/>
              <a:gd name="connsiteY5" fmla="*/ 1508483 h 3020140"/>
              <a:gd name="connsiteX6" fmla="*/ 0 w 2391441"/>
              <a:gd name="connsiteY6" fmla="*/ 0 h 3020140"/>
              <a:gd name="connsiteX0" fmla="*/ 0 w 2391441"/>
              <a:gd name="connsiteY0" fmla="*/ 0 h 3020140"/>
              <a:gd name="connsiteX1" fmla="*/ 2390892 w 2391441"/>
              <a:gd name="connsiteY1" fmla="*/ 3728 h 3020140"/>
              <a:gd name="connsiteX2" fmla="*/ 2389232 w 2391441"/>
              <a:gd name="connsiteY2" fmla="*/ 1443077 h 3020140"/>
              <a:gd name="connsiteX3" fmla="*/ 2388883 w 2391441"/>
              <a:gd name="connsiteY3" fmla="*/ 3020140 h 3020140"/>
              <a:gd name="connsiteX4" fmla="*/ 0 w 2391441"/>
              <a:gd name="connsiteY4" fmla="*/ 3016965 h 3020140"/>
              <a:gd name="connsiteX5" fmla="*/ 1158303 w 2391441"/>
              <a:gd name="connsiteY5" fmla="*/ 1508483 h 3020140"/>
              <a:gd name="connsiteX6" fmla="*/ 0 w 2391441"/>
              <a:gd name="connsiteY6" fmla="*/ 0 h 3020140"/>
              <a:gd name="connsiteX0" fmla="*/ 0 w 2391441"/>
              <a:gd name="connsiteY0" fmla="*/ 0 h 3020140"/>
              <a:gd name="connsiteX1" fmla="*/ 2390892 w 2391441"/>
              <a:gd name="connsiteY1" fmla="*/ 553 h 3020140"/>
              <a:gd name="connsiteX2" fmla="*/ 2389232 w 2391441"/>
              <a:gd name="connsiteY2" fmla="*/ 1443077 h 3020140"/>
              <a:gd name="connsiteX3" fmla="*/ 2388883 w 2391441"/>
              <a:gd name="connsiteY3" fmla="*/ 3020140 h 3020140"/>
              <a:gd name="connsiteX4" fmla="*/ 0 w 2391441"/>
              <a:gd name="connsiteY4" fmla="*/ 3016965 h 3020140"/>
              <a:gd name="connsiteX5" fmla="*/ 1158303 w 2391441"/>
              <a:gd name="connsiteY5" fmla="*/ 1508483 h 3020140"/>
              <a:gd name="connsiteX6" fmla="*/ 0 w 2391441"/>
              <a:gd name="connsiteY6" fmla="*/ 0 h 3020140"/>
              <a:gd name="connsiteX0" fmla="*/ 0 w 2391441"/>
              <a:gd name="connsiteY0" fmla="*/ 8972 h 3029112"/>
              <a:gd name="connsiteX1" fmla="*/ 2390892 w 2391441"/>
              <a:gd name="connsiteY1" fmla="*/ 0 h 3029112"/>
              <a:gd name="connsiteX2" fmla="*/ 2389232 w 2391441"/>
              <a:gd name="connsiteY2" fmla="*/ 1452049 h 3029112"/>
              <a:gd name="connsiteX3" fmla="*/ 2388883 w 2391441"/>
              <a:gd name="connsiteY3" fmla="*/ 3029112 h 3029112"/>
              <a:gd name="connsiteX4" fmla="*/ 0 w 2391441"/>
              <a:gd name="connsiteY4" fmla="*/ 3025937 h 3029112"/>
              <a:gd name="connsiteX5" fmla="*/ 1158303 w 2391441"/>
              <a:gd name="connsiteY5" fmla="*/ 1517455 h 3029112"/>
              <a:gd name="connsiteX6" fmla="*/ 0 w 2391441"/>
              <a:gd name="connsiteY6" fmla="*/ 8972 h 3029112"/>
              <a:gd name="connsiteX0" fmla="*/ 0 w 2391441"/>
              <a:gd name="connsiteY0" fmla="*/ 0 h 3020140"/>
              <a:gd name="connsiteX1" fmla="*/ 2390892 w 2391441"/>
              <a:gd name="connsiteY1" fmla="*/ 553 h 3020140"/>
              <a:gd name="connsiteX2" fmla="*/ 2389232 w 2391441"/>
              <a:gd name="connsiteY2" fmla="*/ 1443077 h 3020140"/>
              <a:gd name="connsiteX3" fmla="*/ 2388883 w 2391441"/>
              <a:gd name="connsiteY3" fmla="*/ 3020140 h 3020140"/>
              <a:gd name="connsiteX4" fmla="*/ 0 w 2391441"/>
              <a:gd name="connsiteY4" fmla="*/ 3016965 h 3020140"/>
              <a:gd name="connsiteX5" fmla="*/ 1158303 w 2391441"/>
              <a:gd name="connsiteY5" fmla="*/ 1508483 h 3020140"/>
              <a:gd name="connsiteX6" fmla="*/ 0 w 2391441"/>
              <a:gd name="connsiteY6" fmla="*/ 0 h 3020140"/>
              <a:gd name="connsiteX0" fmla="*/ 0 w 2391441"/>
              <a:gd name="connsiteY0" fmla="*/ 0 h 3020140"/>
              <a:gd name="connsiteX1" fmla="*/ 2390892 w 2391441"/>
              <a:gd name="connsiteY1" fmla="*/ 553 h 3020140"/>
              <a:gd name="connsiteX2" fmla="*/ 2389232 w 2391441"/>
              <a:gd name="connsiteY2" fmla="*/ 1443077 h 3020140"/>
              <a:gd name="connsiteX3" fmla="*/ 2388883 w 2391441"/>
              <a:gd name="connsiteY3" fmla="*/ 3020140 h 3020140"/>
              <a:gd name="connsiteX4" fmla="*/ 0 w 2391441"/>
              <a:gd name="connsiteY4" fmla="*/ 3016965 h 3020140"/>
              <a:gd name="connsiteX5" fmla="*/ 1158303 w 2391441"/>
              <a:gd name="connsiteY5" fmla="*/ 1508483 h 3020140"/>
              <a:gd name="connsiteX6" fmla="*/ 0 w 2391441"/>
              <a:gd name="connsiteY6" fmla="*/ 0 h 3020140"/>
              <a:gd name="connsiteX0" fmla="*/ 0 w 2393477"/>
              <a:gd name="connsiteY0" fmla="*/ 0 h 3016965"/>
              <a:gd name="connsiteX1" fmla="*/ 2390892 w 2393477"/>
              <a:gd name="connsiteY1" fmla="*/ 553 h 3016965"/>
              <a:gd name="connsiteX2" fmla="*/ 2389232 w 2393477"/>
              <a:gd name="connsiteY2" fmla="*/ 1443077 h 3016965"/>
              <a:gd name="connsiteX3" fmla="*/ 2392058 w 2393477"/>
              <a:gd name="connsiteY3" fmla="*/ 3013790 h 3016965"/>
              <a:gd name="connsiteX4" fmla="*/ 0 w 2393477"/>
              <a:gd name="connsiteY4" fmla="*/ 3016965 h 3016965"/>
              <a:gd name="connsiteX5" fmla="*/ 1158303 w 2393477"/>
              <a:gd name="connsiteY5" fmla="*/ 1508483 h 3016965"/>
              <a:gd name="connsiteX6" fmla="*/ 0 w 2393477"/>
              <a:gd name="connsiteY6" fmla="*/ 0 h 3016965"/>
              <a:gd name="connsiteX0" fmla="*/ 0 w 2570774"/>
              <a:gd name="connsiteY0" fmla="*/ 0 h 3016965"/>
              <a:gd name="connsiteX1" fmla="*/ 2570774 w 2570774"/>
              <a:gd name="connsiteY1" fmla="*/ 553 h 3016965"/>
              <a:gd name="connsiteX2" fmla="*/ 2389232 w 2570774"/>
              <a:gd name="connsiteY2" fmla="*/ 1443077 h 3016965"/>
              <a:gd name="connsiteX3" fmla="*/ 2392058 w 2570774"/>
              <a:gd name="connsiteY3" fmla="*/ 3013790 h 3016965"/>
              <a:gd name="connsiteX4" fmla="*/ 0 w 2570774"/>
              <a:gd name="connsiteY4" fmla="*/ 3016965 h 3016965"/>
              <a:gd name="connsiteX5" fmla="*/ 1158303 w 2570774"/>
              <a:gd name="connsiteY5" fmla="*/ 1508483 h 3016965"/>
              <a:gd name="connsiteX6" fmla="*/ 0 w 2570774"/>
              <a:gd name="connsiteY6" fmla="*/ 0 h 3016965"/>
              <a:gd name="connsiteX0" fmla="*/ 0 w 2570774"/>
              <a:gd name="connsiteY0" fmla="*/ 0 h 3016965"/>
              <a:gd name="connsiteX1" fmla="*/ 2570774 w 2570774"/>
              <a:gd name="connsiteY1" fmla="*/ 553 h 3016965"/>
              <a:gd name="connsiteX2" fmla="*/ 2539134 w 2570774"/>
              <a:gd name="connsiteY2" fmla="*/ 1458067 h 3016965"/>
              <a:gd name="connsiteX3" fmla="*/ 2392058 w 2570774"/>
              <a:gd name="connsiteY3" fmla="*/ 3013790 h 3016965"/>
              <a:gd name="connsiteX4" fmla="*/ 0 w 2570774"/>
              <a:gd name="connsiteY4" fmla="*/ 3016965 h 3016965"/>
              <a:gd name="connsiteX5" fmla="*/ 1158303 w 2570774"/>
              <a:gd name="connsiteY5" fmla="*/ 1508483 h 3016965"/>
              <a:gd name="connsiteX6" fmla="*/ 0 w 2570774"/>
              <a:gd name="connsiteY6" fmla="*/ 0 h 3016965"/>
              <a:gd name="connsiteX0" fmla="*/ 0 w 2570774"/>
              <a:gd name="connsiteY0" fmla="*/ 0 h 3016965"/>
              <a:gd name="connsiteX1" fmla="*/ 2570774 w 2570774"/>
              <a:gd name="connsiteY1" fmla="*/ 553 h 3016965"/>
              <a:gd name="connsiteX2" fmla="*/ 2539134 w 2570774"/>
              <a:gd name="connsiteY2" fmla="*/ 1458067 h 3016965"/>
              <a:gd name="connsiteX3" fmla="*/ 2556949 w 2570774"/>
              <a:gd name="connsiteY3" fmla="*/ 3013790 h 3016965"/>
              <a:gd name="connsiteX4" fmla="*/ 0 w 2570774"/>
              <a:gd name="connsiteY4" fmla="*/ 3016965 h 3016965"/>
              <a:gd name="connsiteX5" fmla="*/ 1158303 w 2570774"/>
              <a:gd name="connsiteY5" fmla="*/ 1508483 h 3016965"/>
              <a:gd name="connsiteX6" fmla="*/ 0 w 2570774"/>
              <a:gd name="connsiteY6" fmla="*/ 0 h 3016965"/>
              <a:gd name="connsiteX0" fmla="*/ 0 w 2584589"/>
              <a:gd name="connsiteY0" fmla="*/ 0 h 3016965"/>
              <a:gd name="connsiteX1" fmla="*/ 2570774 w 2584589"/>
              <a:gd name="connsiteY1" fmla="*/ 553 h 3016965"/>
              <a:gd name="connsiteX2" fmla="*/ 2584104 w 2584589"/>
              <a:gd name="connsiteY2" fmla="*/ 1473057 h 3016965"/>
              <a:gd name="connsiteX3" fmla="*/ 2556949 w 2584589"/>
              <a:gd name="connsiteY3" fmla="*/ 3013790 h 3016965"/>
              <a:gd name="connsiteX4" fmla="*/ 0 w 2584589"/>
              <a:gd name="connsiteY4" fmla="*/ 3016965 h 3016965"/>
              <a:gd name="connsiteX5" fmla="*/ 1158303 w 2584589"/>
              <a:gd name="connsiteY5" fmla="*/ 1508483 h 3016965"/>
              <a:gd name="connsiteX6" fmla="*/ 0 w 2584589"/>
              <a:gd name="connsiteY6" fmla="*/ 0 h 3016965"/>
              <a:gd name="connsiteX0" fmla="*/ 0 w 2570774"/>
              <a:gd name="connsiteY0" fmla="*/ 0 h 3016965"/>
              <a:gd name="connsiteX1" fmla="*/ 2570774 w 2570774"/>
              <a:gd name="connsiteY1" fmla="*/ 553 h 3016965"/>
              <a:gd name="connsiteX2" fmla="*/ 2569113 w 2570774"/>
              <a:gd name="connsiteY2" fmla="*/ 1473057 h 3016965"/>
              <a:gd name="connsiteX3" fmla="*/ 2556949 w 2570774"/>
              <a:gd name="connsiteY3" fmla="*/ 3013790 h 3016965"/>
              <a:gd name="connsiteX4" fmla="*/ 0 w 2570774"/>
              <a:gd name="connsiteY4" fmla="*/ 3016965 h 3016965"/>
              <a:gd name="connsiteX5" fmla="*/ 1158303 w 2570774"/>
              <a:gd name="connsiteY5" fmla="*/ 1508483 h 3016965"/>
              <a:gd name="connsiteX6" fmla="*/ 0 w 2570774"/>
              <a:gd name="connsiteY6" fmla="*/ 0 h 3016965"/>
              <a:gd name="connsiteX0" fmla="*/ 0 w 2891616"/>
              <a:gd name="connsiteY0" fmla="*/ 0 h 3016965"/>
              <a:gd name="connsiteX1" fmla="*/ 2891616 w 2891616"/>
              <a:gd name="connsiteY1" fmla="*/ 553 h 3016965"/>
              <a:gd name="connsiteX2" fmla="*/ 2569113 w 2891616"/>
              <a:gd name="connsiteY2" fmla="*/ 1473057 h 3016965"/>
              <a:gd name="connsiteX3" fmla="*/ 2556949 w 2891616"/>
              <a:gd name="connsiteY3" fmla="*/ 3013790 h 3016965"/>
              <a:gd name="connsiteX4" fmla="*/ 0 w 2891616"/>
              <a:gd name="connsiteY4" fmla="*/ 3016965 h 3016965"/>
              <a:gd name="connsiteX5" fmla="*/ 1158303 w 2891616"/>
              <a:gd name="connsiteY5" fmla="*/ 1508483 h 3016965"/>
              <a:gd name="connsiteX6" fmla="*/ 0 w 2891616"/>
              <a:gd name="connsiteY6" fmla="*/ 0 h 3016965"/>
              <a:gd name="connsiteX0" fmla="*/ 0 w 2891616"/>
              <a:gd name="connsiteY0" fmla="*/ 0 h 3016965"/>
              <a:gd name="connsiteX1" fmla="*/ 2891616 w 2891616"/>
              <a:gd name="connsiteY1" fmla="*/ 553 h 3016965"/>
              <a:gd name="connsiteX2" fmla="*/ 2889955 w 2891616"/>
              <a:gd name="connsiteY2" fmla="*/ 1481078 h 3016965"/>
              <a:gd name="connsiteX3" fmla="*/ 2556949 w 2891616"/>
              <a:gd name="connsiteY3" fmla="*/ 3013790 h 3016965"/>
              <a:gd name="connsiteX4" fmla="*/ 0 w 2891616"/>
              <a:gd name="connsiteY4" fmla="*/ 3016965 h 3016965"/>
              <a:gd name="connsiteX5" fmla="*/ 1158303 w 2891616"/>
              <a:gd name="connsiteY5" fmla="*/ 1508483 h 3016965"/>
              <a:gd name="connsiteX6" fmla="*/ 0 w 2891616"/>
              <a:gd name="connsiteY6" fmla="*/ 0 h 3016965"/>
              <a:gd name="connsiteX0" fmla="*/ 0 w 2902415"/>
              <a:gd name="connsiteY0" fmla="*/ 0 h 3021811"/>
              <a:gd name="connsiteX1" fmla="*/ 2891616 w 2902415"/>
              <a:gd name="connsiteY1" fmla="*/ 553 h 3021811"/>
              <a:gd name="connsiteX2" fmla="*/ 2889955 w 2902415"/>
              <a:gd name="connsiteY2" fmla="*/ 1481078 h 3021811"/>
              <a:gd name="connsiteX3" fmla="*/ 2901854 w 2902415"/>
              <a:gd name="connsiteY3" fmla="*/ 3021811 h 3021811"/>
              <a:gd name="connsiteX4" fmla="*/ 0 w 2902415"/>
              <a:gd name="connsiteY4" fmla="*/ 3016965 h 3021811"/>
              <a:gd name="connsiteX5" fmla="*/ 1158303 w 2902415"/>
              <a:gd name="connsiteY5" fmla="*/ 1508483 h 3021811"/>
              <a:gd name="connsiteX6" fmla="*/ 0 w 2902415"/>
              <a:gd name="connsiteY6" fmla="*/ 0 h 3021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02415" h="3021811">
                <a:moveTo>
                  <a:pt x="0" y="0"/>
                </a:moveTo>
                <a:lnTo>
                  <a:pt x="2891616" y="553"/>
                </a:lnTo>
                <a:cubicBezTo>
                  <a:pt x="2887704" y="477161"/>
                  <a:pt x="2893867" y="1004470"/>
                  <a:pt x="2889955" y="1481078"/>
                </a:cubicBezTo>
                <a:cubicBezTo>
                  <a:pt x="2893014" y="2011183"/>
                  <a:pt x="2905145" y="2491706"/>
                  <a:pt x="2901854" y="3021811"/>
                </a:cubicBezTo>
                <a:lnTo>
                  <a:pt x="0" y="3016965"/>
                </a:lnTo>
                <a:lnTo>
                  <a:pt x="1158303" y="1508483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50000"/>
              <a:alpha val="26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9" name="Text Placeholder 11">
            <a:extLst>
              <a:ext uri="{FF2B5EF4-FFF2-40B4-BE49-F238E27FC236}">
                <a16:creationId xmlns:a16="http://schemas.microsoft.com/office/drawing/2014/main" id="{E16AAAAB-8308-CA42-ADC0-EBB50375CA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472" y="2841576"/>
            <a:ext cx="1567383" cy="213515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/>
            </a:lvl1pPr>
          </a:lstStyle>
          <a:p>
            <a:pPr lvl="0"/>
            <a:endParaRPr lang="en-US" dirty="0"/>
          </a:p>
        </p:txBody>
      </p:sp>
      <p:sp>
        <p:nvSpPr>
          <p:cNvPr id="40" name="Text Placeholder 11">
            <a:extLst>
              <a:ext uri="{FF2B5EF4-FFF2-40B4-BE49-F238E27FC236}">
                <a16:creationId xmlns:a16="http://schemas.microsoft.com/office/drawing/2014/main" id="{22A75E22-2FC5-8A4E-8A67-E2B672E8329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809162" y="2841576"/>
            <a:ext cx="1567383" cy="213515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/>
            </a:lvl1pPr>
          </a:lstStyle>
          <a:p>
            <a:pPr lvl="0"/>
            <a:endParaRPr lang="en-US" dirty="0"/>
          </a:p>
        </p:txBody>
      </p:sp>
      <p:sp>
        <p:nvSpPr>
          <p:cNvPr id="41" name="Text Placeholder 11">
            <a:extLst>
              <a:ext uri="{FF2B5EF4-FFF2-40B4-BE49-F238E27FC236}">
                <a16:creationId xmlns:a16="http://schemas.microsoft.com/office/drawing/2014/main" id="{CAE347DE-D8C3-FF43-A4B5-28CC1E19FE1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522382" y="2841576"/>
            <a:ext cx="1567383" cy="213515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/>
            </a:lvl1pPr>
          </a:lstStyle>
          <a:p>
            <a:pPr lvl="0"/>
            <a:endParaRPr lang="en-US" dirty="0"/>
          </a:p>
        </p:txBody>
      </p:sp>
      <p:sp>
        <p:nvSpPr>
          <p:cNvPr id="42" name="Text Placeholder 11">
            <a:extLst>
              <a:ext uri="{FF2B5EF4-FFF2-40B4-BE49-F238E27FC236}">
                <a16:creationId xmlns:a16="http://schemas.microsoft.com/office/drawing/2014/main" id="{12EEDEAF-8E1E-A546-96B3-25AE5CB2869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051269" y="2841576"/>
            <a:ext cx="1567383" cy="213515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/>
            </a:lvl1pPr>
          </a:lstStyle>
          <a:p>
            <a:pPr lvl="0"/>
            <a:endParaRPr lang="en-US" dirty="0"/>
          </a:p>
        </p:txBody>
      </p:sp>
      <p:sp>
        <p:nvSpPr>
          <p:cNvPr id="43" name="Text Placeholder 11">
            <a:extLst>
              <a:ext uri="{FF2B5EF4-FFF2-40B4-BE49-F238E27FC236}">
                <a16:creationId xmlns:a16="http://schemas.microsoft.com/office/drawing/2014/main" id="{69231D6D-C7C1-934A-BB8A-E6FD3CAF5A6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446685" y="2841576"/>
            <a:ext cx="1567383" cy="213515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/>
            </a:lvl1pPr>
          </a:lstStyle>
          <a:p>
            <a:pPr lvl="0"/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9A8EA22-D0AF-DF4C-A3CC-5A3BAE54F0E2}"/>
              </a:ext>
            </a:extLst>
          </p:cNvPr>
          <p:cNvGrpSpPr/>
          <p:nvPr userDrawn="1"/>
        </p:nvGrpSpPr>
        <p:grpSpPr>
          <a:xfrm>
            <a:off x="0" y="0"/>
            <a:ext cx="12192000" cy="167977"/>
            <a:chOff x="0" y="0"/>
            <a:chExt cx="12192000" cy="167977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CA1A2FD-C156-124F-856B-2FAD8531E133}"/>
                </a:ext>
              </a:extLst>
            </p:cNvPr>
            <p:cNvSpPr/>
            <p:nvPr/>
          </p:nvSpPr>
          <p:spPr>
            <a:xfrm>
              <a:off x="0" y="0"/>
              <a:ext cx="3693459" cy="167977"/>
            </a:xfrm>
            <a:prstGeom prst="rect">
              <a:avLst/>
            </a:prstGeom>
            <a:solidFill>
              <a:srgbClr val="F666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E0DB148-9B6F-6A4F-B921-5874FA6A3AC1}"/>
                </a:ext>
              </a:extLst>
            </p:cNvPr>
            <p:cNvSpPr/>
            <p:nvPr/>
          </p:nvSpPr>
          <p:spPr>
            <a:xfrm>
              <a:off x="2026025" y="0"/>
              <a:ext cx="2599764" cy="16797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307E4C4-F3F5-5048-B579-962A9B7A2541}"/>
                </a:ext>
              </a:extLst>
            </p:cNvPr>
            <p:cNvSpPr/>
            <p:nvPr/>
          </p:nvSpPr>
          <p:spPr>
            <a:xfrm>
              <a:off x="3765177" y="0"/>
              <a:ext cx="4195482" cy="16797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E2BC469-1544-764E-B324-BC864717C27F}"/>
                </a:ext>
              </a:extLst>
            </p:cNvPr>
            <p:cNvSpPr/>
            <p:nvPr/>
          </p:nvSpPr>
          <p:spPr>
            <a:xfrm>
              <a:off x="6651814" y="0"/>
              <a:ext cx="5540186" cy="167977"/>
            </a:xfrm>
            <a:prstGeom prst="rect">
              <a:avLst/>
            </a:prstGeom>
            <a:solidFill>
              <a:srgbClr val="F666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226CC9E-555C-D44B-ABDA-6C43E650D42A}"/>
                </a:ext>
              </a:extLst>
            </p:cNvPr>
            <p:cNvSpPr/>
            <p:nvPr/>
          </p:nvSpPr>
          <p:spPr>
            <a:xfrm>
              <a:off x="9547180" y="0"/>
              <a:ext cx="1730187" cy="167977"/>
            </a:xfrm>
            <a:prstGeom prst="rect">
              <a:avLst/>
            </a:prstGeom>
            <a:solidFill>
              <a:srgbClr val="C952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145D792-B8FD-C447-999B-F33DF64A2295}"/>
              </a:ext>
            </a:extLst>
          </p:cNvPr>
          <p:cNvCxnSpPr/>
          <p:nvPr userDrawn="1"/>
        </p:nvCxnSpPr>
        <p:spPr>
          <a:xfrm>
            <a:off x="518813" y="1109272"/>
            <a:ext cx="1327916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7539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9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9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9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9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9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35" grpId="0" animBg="1"/>
      <p:bldP spid="36" grpId="0" animBg="1"/>
      <p:bldP spid="37" grpId="0" animBg="1"/>
      <p:bldP spid="38" grpId="0" animBg="1"/>
      <p:bldP spid="39" grpId="0" build="p">
        <p:tmplLst>
          <p:tmpl lvl="1">
            <p:tnLst>
              <p:par>
                <p:cTn presetID="9" presetClass="entr" presetSubtype="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dissolve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 build="p">
        <p:tmplLst>
          <p:tmpl lvl="1">
            <p:tnLst>
              <p:par>
                <p:cTn presetID="9" presetClass="entr" presetSubtype="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dissolve">
                      <p:cBhvr>
                        <p:cTn dur="50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9" presetClass="entr" presetSubtype="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dissolv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9" presetClass="entr" presetSubtype="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dissolv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9" presetClass="entr" presetSubtype="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dissolv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D274B605-770C-C548-9B37-44389FCD963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17793" y="1526891"/>
            <a:ext cx="4356412" cy="43564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BFB704D-392D-C247-B797-E9C13D5C9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B4697FD-4FA4-C145-B1D6-670A1BDA768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3073" y="4155268"/>
            <a:ext cx="3474720" cy="415925"/>
          </a:xfrm>
          <a:prstGeom prst="rect">
            <a:avLst/>
          </a:prstGeo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800" b="1" i="0">
                <a:solidFill>
                  <a:srgbClr val="F04E45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3DCE5563-7382-2941-8570-4C80210820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633011" y="4641371"/>
            <a:ext cx="2284782" cy="37465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000"/>
            </a:lvl1pPr>
          </a:lstStyle>
          <a:p>
            <a:pPr lvl="0"/>
            <a:endParaRPr lang="en-US" dirty="0"/>
          </a:p>
        </p:txBody>
      </p:sp>
      <p:sp>
        <p:nvSpPr>
          <p:cNvPr id="26" name="Text Placeholder 6">
            <a:extLst>
              <a:ext uri="{FF2B5EF4-FFF2-40B4-BE49-F238E27FC236}">
                <a16:creationId xmlns:a16="http://schemas.microsoft.com/office/drawing/2014/main" id="{C02C222D-DF32-E143-92A3-E537BFA1183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43073" y="1725887"/>
            <a:ext cx="3474720" cy="415925"/>
          </a:xfrm>
          <a:prstGeom prst="rect">
            <a:avLst/>
          </a:prstGeo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800" b="1" i="0">
                <a:solidFill>
                  <a:srgbClr val="F04E45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</p:txBody>
      </p: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3E3F54D9-5992-5E42-A5F3-D4AA9BA34E5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33011" y="2211990"/>
            <a:ext cx="2284782" cy="37465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000"/>
            </a:lvl1pPr>
          </a:lstStyle>
          <a:p>
            <a:pPr lvl="0"/>
            <a:endParaRPr lang="en-US" dirty="0"/>
          </a:p>
        </p:txBody>
      </p:sp>
      <p:sp>
        <p:nvSpPr>
          <p:cNvPr id="28" name="Text Placeholder 6">
            <a:extLst>
              <a:ext uri="{FF2B5EF4-FFF2-40B4-BE49-F238E27FC236}">
                <a16:creationId xmlns:a16="http://schemas.microsoft.com/office/drawing/2014/main" id="{96E9D407-E17A-F94C-ADCD-6ACF03E81E9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274203" y="4155268"/>
            <a:ext cx="3474720" cy="415925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800" b="1" i="0">
                <a:solidFill>
                  <a:srgbClr val="F04E45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</p:txBody>
      </p:sp>
      <p:sp>
        <p:nvSpPr>
          <p:cNvPr id="29" name="Text Placeholder 11">
            <a:extLst>
              <a:ext uri="{FF2B5EF4-FFF2-40B4-BE49-F238E27FC236}">
                <a16:creationId xmlns:a16="http://schemas.microsoft.com/office/drawing/2014/main" id="{6CDAA574-51C4-AE4A-BB27-FD558BD0F5C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274203" y="4641371"/>
            <a:ext cx="2284782" cy="37465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/>
            </a:lvl1pPr>
          </a:lstStyle>
          <a:p>
            <a:pPr lvl="0"/>
            <a:endParaRPr lang="en-US" dirty="0"/>
          </a:p>
        </p:txBody>
      </p:sp>
      <p:sp>
        <p:nvSpPr>
          <p:cNvPr id="30" name="Text Placeholder 6">
            <a:extLst>
              <a:ext uri="{FF2B5EF4-FFF2-40B4-BE49-F238E27FC236}">
                <a16:creationId xmlns:a16="http://schemas.microsoft.com/office/drawing/2014/main" id="{2739A7C9-8ECB-784B-8F85-8F31121494F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274203" y="1725887"/>
            <a:ext cx="3474720" cy="415925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800" b="1" i="0">
                <a:solidFill>
                  <a:srgbClr val="F04E45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</p:txBody>
      </p:sp>
      <p:sp>
        <p:nvSpPr>
          <p:cNvPr id="31" name="Text Placeholder 11">
            <a:extLst>
              <a:ext uri="{FF2B5EF4-FFF2-40B4-BE49-F238E27FC236}">
                <a16:creationId xmlns:a16="http://schemas.microsoft.com/office/drawing/2014/main" id="{75310737-F8D3-DF46-8BAE-FE79AEAEE33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274203" y="2211990"/>
            <a:ext cx="2284782" cy="37465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/>
            </a:lvl1pPr>
          </a:lstStyle>
          <a:p>
            <a:pPr lvl="0"/>
            <a:endParaRPr lang="en-US" dirty="0"/>
          </a:p>
        </p:txBody>
      </p:sp>
      <p:sp>
        <p:nvSpPr>
          <p:cNvPr id="32" name="Text Placeholder 6">
            <a:extLst>
              <a:ext uri="{FF2B5EF4-FFF2-40B4-BE49-F238E27FC236}">
                <a16:creationId xmlns:a16="http://schemas.microsoft.com/office/drawing/2014/main" id="{237612EC-04ED-E24A-8952-51FE00E5D1D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119037" y="5641168"/>
            <a:ext cx="3939114" cy="415925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800" b="1" i="0">
                <a:solidFill>
                  <a:srgbClr val="F04E45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</p:txBody>
      </p:sp>
      <p:sp>
        <p:nvSpPr>
          <p:cNvPr id="33" name="Text Placeholder 11">
            <a:extLst>
              <a:ext uri="{FF2B5EF4-FFF2-40B4-BE49-F238E27FC236}">
                <a16:creationId xmlns:a16="http://schemas.microsoft.com/office/drawing/2014/main" id="{90119C26-92AA-7746-A248-275F3CE9FA0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946203" y="6127271"/>
            <a:ext cx="2284782" cy="3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/>
            </a:lvl1pPr>
          </a:lstStyle>
          <a:p>
            <a:pPr lvl="0"/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16B0C86-5834-EF42-AF76-6B4A81B5F87A}"/>
              </a:ext>
            </a:extLst>
          </p:cNvPr>
          <p:cNvGrpSpPr/>
          <p:nvPr userDrawn="1"/>
        </p:nvGrpSpPr>
        <p:grpSpPr>
          <a:xfrm>
            <a:off x="0" y="0"/>
            <a:ext cx="12192000" cy="167977"/>
            <a:chOff x="0" y="0"/>
            <a:chExt cx="12192000" cy="167977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B8441D9-25B8-0640-90D4-3902045D2AB8}"/>
                </a:ext>
              </a:extLst>
            </p:cNvPr>
            <p:cNvSpPr/>
            <p:nvPr/>
          </p:nvSpPr>
          <p:spPr>
            <a:xfrm>
              <a:off x="0" y="0"/>
              <a:ext cx="3693459" cy="167977"/>
            </a:xfrm>
            <a:prstGeom prst="rect">
              <a:avLst/>
            </a:prstGeom>
            <a:solidFill>
              <a:srgbClr val="F666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85D53CF-F69F-F340-9A1F-3FDB65F70BFD}"/>
                </a:ext>
              </a:extLst>
            </p:cNvPr>
            <p:cNvSpPr/>
            <p:nvPr/>
          </p:nvSpPr>
          <p:spPr>
            <a:xfrm>
              <a:off x="2026025" y="0"/>
              <a:ext cx="2599764" cy="16797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5F2F394-6F5D-094C-94E8-93F6A60B55BA}"/>
                </a:ext>
              </a:extLst>
            </p:cNvPr>
            <p:cNvSpPr/>
            <p:nvPr/>
          </p:nvSpPr>
          <p:spPr>
            <a:xfrm>
              <a:off x="3765177" y="0"/>
              <a:ext cx="4195482" cy="16797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88CB124-E319-D14E-9193-A948D1719436}"/>
                </a:ext>
              </a:extLst>
            </p:cNvPr>
            <p:cNvSpPr/>
            <p:nvPr/>
          </p:nvSpPr>
          <p:spPr>
            <a:xfrm>
              <a:off x="6651814" y="0"/>
              <a:ext cx="5540186" cy="167977"/>
            </a:xfrm>
            <a:prstGeom prst="rect">
              <a:avLst/>
            </a:prstGeom>
            <a:solidFill>
              <a:srgbClr val="F666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9FA467C-65E6-6648-B309-E09AEA295B3C}"/>
                </a:ext>
              </a:extLst>
            </p:cNvPr>
            <p:cNvSpPr/>
            <p:nvPr/>
          </p:nvSpPr>
          <p:spPr>
            <a:xfrm>
              <a:off x="9547180" y="0"/>
              <a:ext cx="1730187" cy="167977"/>
            </a:xfrm>
            <a:prstGeom prst="rect">
              <a:avLst/>
            </a:prstGeom>
            <a:solidFill>
              <a:srgbClr val="C952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881D10D-62F2-D24A-9B86-63857709B8B2}"/>
              </a:ext>
            </a:extLst>
          </p:cNvPr>
          <p:cNvCxnSpPr/>
          <p:nvPr userDrawn="1"/>
        </p:nvCxnSpPr>
        <p:spPr>
          <a:xfrm>
            <a:off x="518813" y="1109272"/>
            <a:ext cx="1327916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6239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FB704D-392D-C247-B797-E9C13D5C9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7A994B9-05F8-0D44-8748-D9246E14885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127487" y="990143"/>
            <a:ext cx="3064510" cy="5212080"/>
          </a:xfrm>
          <a:prstGeom prst="rect">
            <a:avLst/>
          </a:prstGeom>
        </p:spPr>
      </p:pic>
      <p:sp>
        <p:nvSpPr>
          <p:cNvPr id="4" name="Picture Placeholder 9">
            <a:extLst>
              <a:ext uri="{FF2B5EF4-FFF2-40B4-BE49-F238E27FC236}">
                <a16:creationId xmlns:a16="http://schemas.microsoft.com/office/drawing/2014/main" id="{766BC065-795E-F34A-A6A6-9AD908FABDA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668813" y="1829295"/>
            <a:ext cx="1974850" cy="35036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Mobile screenshot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A49C684-BC3E-7746-B9D9-5A3EE6D433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813" y="1402575"/>
            <a:ext cx="874394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E9588ED-7CE0-A846-8D88-F21BF35851B0}"/>
              </a:ext>
            </a:extLst>
          </p:cNvPr>
          <p:cNvGrpSpPr/>
          <p:nvPr userDrawn="1"/>
        </p:nvGrpSpPr>
        <p:grpSpPr>
          <a:xfrm>
            <a:off x="0" y="0"/>
            <a:ext cx="12192000" cy="167977"/>
            <a:chOff x="0" y="0"/>
            <a:chExt cx="12192000" cy="167977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AB9CC53-BC11-604B-9F85-ACD3B2720AF9}"/>
                </a:ext>
              </a:extLst>
            </p:cNvPr>
            <p:cNvSpPr/>
            <p:nvPr/>
          </p:nvSpPr>
          <p:spPr>
            <a:xfrm>
              <a:off x="0" y="0"/>
              <a:ext cx="3693459" cy="167977"/>
            </a:xfrm>
            <a:prstGeom prst="rect">
              <a:avLst/>
            </a:prstGeom>
            <a:solidFill>
              <a:srgbClr val="F666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1A1981F-A27A-0147-9655-1E7C661E3E37}"/>
                </a:ext>
              </a:extLst>
            </p:cNvPr>
            <p:cNvSpPr/>
            <p:nvPr/>
          </p:nvSpPr>
          <p:spPr>
            <a:xfrm>
              <a:off x="2026025" y="0"/>
              <a:ext cx="2599764" cy="16797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DF20ECF-81EF-9C41-925C-5E41C2943418}"/>
                </a:ext>
              </a:extLst>
            </p:cNvPr>
            <p:cNvSpPr/>
            <p:nvPr/>
          </p:nvSpPr>
          <p:spPr>
            <a:xfrm>
              <a:off x="3765177" y="0"/>
              <a:ext cx="4195482" cy="16797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5A59A42-4A4E-B34D-BF04-08C10C0E838B}"/>
                </a:ext>
              </a:extLst>
            </p:cNvPr>
            <p:cNvSpPr/>
            <p:nvPr/>
          </p:nvSpPr>
          <p:spPr>
            <a:xfrm>
              <a:off x="6651814" y="0"/>
              <a:ext cx="5540186" cy="167977"/>
            </a:xfrm>
            <a:prstGeom prst="rect">
              <a:avLst/>
            </a:prstGeom>
            <a:solidFill>
              <a:srgbClr val="F666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2F96BFE-7577-9145-B2B6-996DE8C65729}"/>
                </a:ext>
              </a:extLst>
            </p:cNvPr>
            <p:cNvSpPr/>
            <p:nvPr/>
          </p:nvSpPr>
          <p:spPr>
            <a:xfrm>
              <a:off x="9547180" y="0"/>
              <a:ext cx="1730187" cy="167977"/>
            </a:xfrm>
            <a:prstGeom prst="rect">
              <a:avLst/>
            </a:prstGeom>
            <a:solidFill>
              <a:srgbClr val="C952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0F985A8-B966-A042-B727-B27E0C14F889}"/>
              </a:ext>
            </a:extLst>
          </p:cNvPr>
          <p:cNvCxnSpPr/>
          <p:nvPr userDrawn="1"/>
        </p:nvCxnSpPr>
        <p:spPr>
          <a:xfrm>
            <a:off x="518813" y="1109272"/>
            <a:ext cx="1327916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32335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3B83758F-E961-A546-89AC-72FFF850F5F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21871" y="1458766"/>
            <a:ext cx="2571120" cy="4372928"/>
          </a:xfrm>
          <a:prstGeom prst="rect">
            <a:avLst/>
          </a:prstGeom>
        </p:spPr>
      </p:pic>
      <p:sp>
        <p:nvSpPr>
          <p:cNvPr id="18" name="Picture Placeholder 9">
            <a:extLst>
              <a:ext uri="{FF2B5EF4-FFF2-40B4-BE49-F238E27FC236}">
                <a16:creationId xmlns:a16="http://schemas.microsoft.com/office/drawing/2014/main" id="{A3D75364-26E5-DE4E-A87B-6C230B8738B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0185682" y="2171701"/>
            <a:ext cx="1651987" cy="293687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Mobile screenshot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FB704D-392D-C247-B797-E9C13D5C9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A49C684-BC3E-7746-B9D9-5A3EE6D433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813" y="1402575"/>
            <a:ext cx="5663326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E9588ED-7CE0-A846-8D88-F21BF35851B0}"/>
              </a:ext>
            </a:extLst>
          </p:cNvPr>
          <p:cNvGrpSpPr/>
          <p:nvPr userDrawn="1"/>
        </p:nvGrpSpPr>
        <p:grpSpPr>
          <a:xfrm>
            <a:off x="0" y="0"/>
            <a:ext cx="12192000" cy="167977"/>
            <a:chOff x="0" y="0"/>
            <a:chExt cx="12192000" cy="167977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AB9CC53-BC11-604B-9F85-ACD3B2720AF9}"/>
                </a:ext>
              </a:extLst>
            </p:cNvPr>
            <p:cNvSpPr/>
            <p:nvPr/>
          </p:nvSpPr>
          <p:spPr>
            <a:xfrm>
              <a:off x="0" y="0"/>
              <a:ext cx="3693459" cy="167977"/>
            </a:xfrm>
            <a:prstGeom prst="rect">
              <a:avLst/>
            </a:prstGeom>
            <a:solidFill>
              <a:srgbClr val="F666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1A1981F-A27A-0147-9655-1E7C661E3E37}"/>
                </a:ext>
              </a:extLst>
            </p:cNvPr>
            <p:cNvSpPr/>
            <p:nvPr/>
          </p:nvSpPr>
          <p:spPr>
            <a:xfrm>
              <a:off x="2026025" y="0"/>
              <a:ext cx="2599764" cy="16797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DF20ECF-81EF-9C41-925C-5E41C2943418}"/>
                </a:ext>
              </a:extLst>
            </p:cNvPr>
            <p:cNvSpPr/>
            <p:nvPr/>
          </p:nvSpPr>
          <p:spPr>
            <a:xfrm>
              <a:off x="3765177" y="0"/>
              <a:ext cx="4195482" cy="16797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5A59A42-4A4E-B34D-BF04-08C10C0E838B}"/>
                </a:ext>
              </a:extLst>
            </p:cNvPr>
            <p:cNvSpPr/>
            <p:nvPr/>
          </p:nvSpPr>
          <p:spPr>
            <a:xfrm>
              <a:off x="6651814" y="0"/>
              <a:ext cx="5540186" cy="167977"/>
            </a:xfrm>
            <a:prstGeom prst="rect">
              <a:avLst/>
            </a:prstGeom>
            <a:solidFill>
              <a:srgbClr val="F666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2F96BFE-7577-9145-B2B6-996DE8C65729}"/>
                </a:ext>
              </a:extLst>
            </p:cNvPr>
            <p:cNvSpPr/>
            <p:nvPr/>
          </p:nvSpPr>
          <p:spPr>
            <a:xfrm>
              <a:off x="9547180" y="0"/>
              <a:ext cx="1730187" cy="167977"/>
            </a:xfrm>
            <a:prstGeom prst="rect">
              <a:avLst/>
            </a:prstGeom>
            <a:solidFill>
              <a:srgbClr val="C952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0F985A8-B966-A042-B727-B27E0C14F889}"/>
              </a:ext>
            </a:extLst>
          </p:cNvPr>
          <p:cNvCxnSpPr/>
          <p:nvPr userDrawn="1"/>
        </p:nvCxnSpPr>
        <p:spPr>
          <a:xfrm>
            <a:off x="518813" y="1109272"/>
            <a:ext cx="1327916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E536FD2B-4F3A-BF4E-9171-355F07B825F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558790" y="1458766"/>
            <a:ext cx="2571120" cy="4372928"/>
          </a:xfrm>
          <a:prstGeom prst="rect">
            <a:avLst/>
          </a:prstGeom>
        </p:spPr>
      </p:pic>
      <p:sp>
        <p:nvSpPr>
          <p:cNvPr id="14" name="Picture Placeholder 9">
            <a:extLst>
              <a:ext uri="{FF2B5EF4-FFF2-40B4-BE49-F238E27FC236}">
                <a16:creationId xmlns:a16="http://schemas.microsoft.com/office/drawing/2014/main" id="{20AD4686-40A3-644A-ACD7-7C2F800B18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015790" y="2172559"/>
            <a:ext cx="1656920" cy="293570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Mobile screenshot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7A994B9-05F8-0D44-8748-D9246E14885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394434" y="969107"/>
            <a:ext cx="3064510" cy="5212080"/>
          </a:xfrm>
          <a:prstGeom prst="rect">
            <a:avLst/>
          </a:prstGeom>
        </p:spPr>
      </p:pic>
      <p:sp>
        <p:nvSpPr>
          <p:cNvPr id="4" name="Picture Placeholder 9">
            <a:extLst>
              <a:ext uri="{FF2B5EF4-FFF2-40B4-BE49-F238E27FC236}">
                <a16:creationId xmlns:a16="http://schemas.microsoft.com/office/drawing/2014/main" id="{766BC065-795E-F34A-A6A6-9AD908FABDA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935760" y="1808259"/>
            <a:ext cx="1974850" cy="350361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Mobile screenshot</a:t>
            </a:r>
          </a:p>
        </p:txBody>
      </p:sp>
    </p:spTree>
    <p:extLst>
      <p:ext uri="{BB962C8B-B14F-4D97-AF65-F5344CB8AC3E}">
        <p14:creationId xmlns:p14="http://schemas.microsoft.com/office/powerpoint/2010/main" val="39048162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Pad screensh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1A0CFBC-A4D0-5B47-ADF1-AFAD4D4BFD6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899525" y="1676400"/>
            <a:ext cx="2895600" cy="3870325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/>
            </a:lvl1pPr>
          </a:lstStyle>
          <a:p>
            <a:endParaRPr lang="en-US" dirty="0"/>
          </a:p>
          <a:p>
            <a:r>
              <a:rPr lang="en-US" dirty="0"/>
              <a:t>iPad Screenshot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F2CB176-0F47-EE47-AC82-1C1C45711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8A69BC5F-1B57-0245-B592-4EACE8FEDD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2580"/>
            <a:ext cx="77470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C219513-F96D-9B40-9C34-3E4D37F175A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656320" y="1125443"/>
            <a:ext cx="3402129" cy="4980717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774FACDB-E953-F744-86EB-000D9010C46C}"/>
              </a:ext>
            </a:extLst>
          </p:cNvPr>
          <p:cNvGrpSpPr/>
          <p:nvPr userDrawn="1"/>
        </p:nvGrpSpPr>
        <p:grpSpPr>
          <a:xfrm>
            <a:off x="0" y="0"/>
            <a:ext cx="12192000" cy="167977"/>
            <a:chOff x="0" y="0"/>
            <a:chExt cx="12192000" cy="167977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E0AC74F-00F5-FD43-9955-020FD1A2F700}"/>
                </a:ext>
              </a:extLst>
            </p:cNvPr>
            <p:cNvSpPr/>
            <p:nvPr/>
          </p:nvSpPr>
          <p:spPr>
            <a:xfrm>
              <a:off x="0" y="0"/>
              <a:ext cx="3693459" cy="167977"/>
            </a:xfrm>
            <a:prstGeom prst="rect">
              <a:avLst/>
            </a:prstGeom>
            <a:solidFill>
              <a:srgbClr val="F666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FF5B219-C451-014C-9312-7982607C3B47}"/>
                </a:ext>
              </a:extLst>
            </p:cNvPr>
            <p:cNvSpPr/>
            <p:nvPr/>
          </p:nvSpPr>
          <p:spPr>
            <a:xfrm>
              <a:off x="2026025" y="0"/>
              <a:ext cx="2599764" cy="16797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F533D60-6DEA-EE43-927E-DF4C9C68C3AA}"/>
                </a:ext>
              </a:extLst>
            </p:cNvPr>
            <p:cNvSpPr/>
            <p:nvPr/>
          </p:nvSpPr>
          <p:spPr>
            <a:xfrm>
              <a:off x="3765177" y="0"/>
              <a:ext cx="4195482" cy="16797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B50E00F-73A5-4A4C-81EA-46CAD31B5B77}"/>
                </a:ext>
              </a:extLst>
            </p:cNvPr>
            <p:cNvSpPr/>
            <p:nvPr/>
          </p:nvSpPr>
          <p:spPr>
            <a:xfrm>
              <a:off x="6651814" y="0"/>
              <a:ext cx="5540186" cy="167977"/>
            </a:xfrm>
            <a:prstGeom prst="rect">
              <a:avLst/>
            </a:prstGeom>
            <a:solidFill>
              <a:srgbClr val="F666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15F5F0C-517D-8A4E-A3C2-2800A14B3B43}"/>
                </a:ext>
              </a:extLst>
            </p:cNvPr>
            <p:cNvSpPr/>
            <p:nvPr/>
          </p:nvSpPr>
          <p:spPr>
            <a:xfrm>
              <a:off x="9547180" y="0"/>
              <a:ext cx="1730187" cy="167977"/>
            </a:xfrm>
            <a:prstGeom prst="rect">
              <a:avLst/>
            </a:prstGeom>
            <a:solidFill>
              <a:srgbClr val="C952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09211D9-A9F4-AF45-948C-6A9BBB6F65B4}"/>
              </a:ext>
            </a:extLst>
          </p:cNvPr>
          <p:cNvCxnSpPr/>
          <p:nvPr userDrawn="1"/>
        </p:nvCxnSpPr>
        <p:spPr>
          <a:xfrm>
            <a:off x="518813" y="1109272"/>
            <a:ext cx="1327916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89851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93BF3B9-9B60-3848-8EE5-4ABF18A12D1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6A1CBBD-5D56-7746-AB30-6A454237BD37}"/>
              </a:ext>
            </a:extLst>
          </p:cNvPr>
          <p:cNvSpPr/>
          <p:nvPr userDrawn="1"/>
        </p:nvSpPr>
        <p:spPr>
          <a:xfrm>
            <a:off x="1" y="4867006"/>
            <a:ext cx="12192000" cy="572110"/>
          </a:xfrm>
          <a:prstGeom prst="rect">
            <a:avLst/>
          </a:prstGeom>
          <a:solidFill>
            <a:srgbClr val="EF58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9A9637-C2E6-7F4B-BB24-CFF8A9315168}"/>
              </a:ext>
            </a:extLst>
          </p:cNvPr>
          <p:cNvSpPr txBox="1"/>
          <p:nvPr userDrawn="1"/>
        </p:nvSpPr>
        <p:spPr>
          <a:xfrm>
            <a:off x="2930717" y="4967419"/>
            <a:ext cx="7461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pc="7000">
                <a:solidFill>
                  <a:schemeClr val="bg1"/>
                </a:solidFill>
                <a:latin typeface="+mj-lt"/>
                <a:ea typeface="Encode Sans Compressed" charset="0"/>
                <a:cs typeface="Encode Sans Compressed" charset="0"/>
              </a:rPr>
              <a:t>WELCOME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307837B-7302-2440-9279-19FC5683F53D}"/>
              </a:ext>
            </a:extLst>
          </p:cNvPr>
          <p:cNvSpPr/>
          <p:nvPr userDrawn="1"/>
        </p:nvSpPr>
        <p:spPr>
          <a:xfrm>
            <a:off x="0" y="2288860"/>
            <a:ext cx="12192000" cy="2493017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3000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E4CF5AC-45EE-E647-AE27-98631B7C925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2928" y="2514600"/>
            <a:ext cx="6536986" cy="2048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96079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Pad screensh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4">
            <a:extLst>
              <a:ext uri="{FF2B5EF4-FFF2-40B4-BE49-F238E27FC236}">
                <a16:creationId xmlns:a16="http://schemas.microsoft.com/office/drawing/2014/main" id="{17179470-28BB-DC43-8CC0-3FE3876A4579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4321228" y="2160270"/>
            <a:ext cx="2355373" cy="3122244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/>
            </a:lvl1pPr>
          </a:lstStyle>
          <a:p>
            <a:endParaRPr lang="en-US" dirty="0"/>
          </a:p>
          <a:p>
            <a:r>
              <a:rPr lang="en-US" dirty="0"/>
              <a:t>iPad Screenshot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3A8E59C-635A-CF47-B54C-A542201FD18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34448" y="1712472"/>
            <a:ext cx="2762107" cy="4043724"/>
          </a:xfrm>
          <a:prstGeom prst="rect">
            <a:avLst/>
          </a:prstGeom>
        </p:spPr>
      </p:pic>
      <p:sp>
        <p:nvSpPr>
          <p:cNvPr id="17" name="Picture Placeholder 4">
            <a:extLst>
              <a:ext uri="{FF2B5EF4-FFF2-40B4-BE49-F238E27FC236}">
                <a16:creationId xmlns:a16="http://schemas.microsoft.com/office/drawing/2014/main" id="{16383A82-13A7-174A-8793-F36846F88649}"/>
              </a:ext>
            </a:extLst>
          </p:cNvPr>
          <p:cNvSpPr>
            <a:spLocks noGrp="1" noChangeAspect="1"/>
          </p:cNvSpPr>
          <p:nvPr>
            <p:ph type="pic" sz="quarter" idx="12"/>
          </p:nvPr>
        </p:nvSpPr>
        <p:spPr>
          <a:xfrm>
            <a:off x="9616672" y="2160270"/>
            <a:ext cx="2355373" cy="3122244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/>
            </a:lvl1pPr>
          </a:lstStyle>
          <a:p>
            <a:endParaRPr lang="en-US" dirty="0"/>
          </a:p>
          <a:p>
            <a:r>
              <a:rPr lang="en-US" dirty="0"/>
              <a:t>iPad Screenshot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F2CB176-0F47-EE47-AC82-1C1C45711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8A69BC5F-1B57-0245-B592-4EACE8FEDD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2580"/>
            <a:ext cx="3601567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74FACDB-E953-F744-86EB-000D9010C46C}"/>
              </a:ext>
            </a:extLst>
          </p:cNvPr>
          <p:cNvGrpSpPr/>
          <p:nvPr userDrawn="1"/>
        </p:nvGrpSpPr>
        <p:grpSpPr>
          <a:xfrm>
            <a:off x="0" y="0"/>
            <a:ext cx="12192000" cy="167977"/>
            <a:chOff x="0" y="0"/>
            <a:chExt cx="12192000" cy="167977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E0AC74F-00F5-FD43-9955-020FD1A2F700}"/>
                </a:ext>
              </a:extLst>
            </p:cNvPr>
            <p:cNvSpPr/>
            <p:nvPr/>
          </p:nvSpPr>
          <p:spPr>
            <a:xfrm>
              <a:off x="0" y="0"/>
              <a:ext cx="3693459" cy="167977"/>
            </a:xfrm>
            <a:prstGeom prst="rect">
              <a:avLst/>
            </a:prstGeom>
            <a:solidFill>
              <a:srgbClr val="F666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FF5B219-C451-014C-9312-7982607C3B47}"/>
                </a:ext>
              </a:extLst>
            </p:cNvPr>
            <p:cNvSpPr/>
            <p:nvPr/>
          </p:nvSpPr>
          <p:spPr>
            <a:xfrm>
              <a:off x="2026025" y="0"/>
              <a:ext cx="2599764" cy="16797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F533D60-6DEA-EE43-927E-DF4C9C68C3AA}"/>
                </a:ext>
              </a:extLst>
            </p:cNvPr>
            <p:cNvSpPr/>
            <p:nvPr/>
          </p:nvSpPr>
          <p:spPr>
            <a:xfrm>
              <a:off x="3765177" y="0"/>
              <a:ext cx="4195482" cy="16797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B50E00F-73A5-4A4C-81EA-46CAD31B5B77}"/>
                </a:ext>
              </a:extLst>
            </p:cNvPr>
            <p:cNvSpPr/>
            <p:nvPr/>
          </p:nvSpPr>
          <p:spPr>
            <a:xfrm>
              <a:off x="6651814" y="0"/>
              <a:ext cx="5540186" cy="167977"/>
            </a:xfrm>
            <a:prstGeom prst="rect">
              <a:avLst/>
            </a:prstGeom>
            <a:solidFill>
              <a:srgbClr val="F666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15F5F0C-517D-8A4E-A3C2-2800A14B3B43}"/>
                </a:ext>
              </a:extLst>
            </p:cNvPr>
            <p:cNvSpPr/>
            <p:nvPr/>
          </p:nvSpPr>
          <p:spPr>
            <a:xfrm>
              <a:off x="9547180" y="0"/>
              <a:ext cx="1730187" cy="167977"/>
            </a:xfrm>
            <a:prstGeom prst="rect">
              <a:avLst/>
            </a:prstGeom>
            <a:solidFill>
              <a:srgbClr val="C952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09211D9-A9F4-AF45-948C-6A9BBB6F65B4}"/>
              </a:ext>
            </a:extLst>
          </p:cNvPr>
          <p:cNvCxnSpPr/>
          <p:nvPr userDrawn="1"/>
        </p:nvCxnSpPr>
        <p:spPr>
          <a:xfrm>
            <a:off x="518813" y="1109272"/>
            <a:ext cx="1327916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1A0CFBC-A4D0-5B47-ADF1-AFAD4D4BFD6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880860" y="2023110"/>
            <a:ext cx="2571750" cy="3406139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/>
            </a:lvl1pPr>
          </a:lstStyle>
          <a:p>
            <a:endParaRPr lang="en-US" dirty="0"/>
          </a:p>
          <a:p>
            <a:r>
              <a:rPr lang="en-US" dirty="0"/>
              <a:t>iPad Screenshot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1882E9B-7D79-F344-8C1F-434862EF56C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429892" y="1712472"/>
            <a:ext cx="2762107" cy="404372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C219513-F96D-9B40-9C34-3E4D37F175A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666537" y="1526832"/>
            <a:ext cx="2998032" cy="4389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55225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55CA6-09E8-874B-9C3F-E8BAB4763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42A8AE-B78F-0149-BAE1-54C44155F9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2580"/>
            <a:ext cx="5536722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51130C-3F4C-E948-800E-D796A8106C0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12279"/>
          <a:stretch/>
        </p:blipFill>
        <p:spPr>
          <a:xfrm>
            <a:off x="5659309" y="1437304"/>
            <a:ext cx="6532691" cy="4704080"/>
          </a:xfrm>
          <a:prstGeom prst="rect">
            <a:avLst/>
          </a:prstGeom>
        </p:spPr>
      </p:pic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69B07A65-7483-2441-80CD-75BA93591D2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867525" y="2037265"/>
            <a:ext cx="5045075" cy="31716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Desktop screenshot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C9B3997-1BC7-FD44-8019-25E8B7F6FD10}"/>
              </a:ext>
            </a:extLst>
          </p:cNvPr>
          <p:cNvGrpSpPr/>
          <p:nvPr userDrawn="1"/>
        </p:nvGrpSpPr>
        <p:grpSpPr>
          <a:xfrm>
            <a:off x="0" y="0"/>
            <a:ext cx="12192000" cy="167977"/>
            <a:chOff x="0" y="0"/>
            <a:chExt cx="12192000" cy="167977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487B310-8111-0644-A3CC-7C3A6412A44F}"/>
                </a:ext>
              </a:extLst>
            </p:cNvPr>
            <p:cNvSpPr/>
            <p:nvPr/>
          </p:nvSpPr>
          <p:spPr>
            <a:xfrm>
              <a:off x="0" y="0"/>
              <a:ext cx="3693459" cy="167977"/>
            </a:xfrm>
            <a:prstGeom prst="rect">
              <a:avLst/>
            </a:prstGeom>
            <a:solidFill>
              <a:srgbClr val="F666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FFE858C-4594-154D-A200-E8AE53098CF7}"/>
                </a:ext>
              </a:extLst>
            </p:cNvPr>
            <p:cNvSpPr/>
            <p:nvPr/>
          </p:nvSpPr>
          <p:spPr>
            <a:xfrm>
              <a:off x="2026025" y="0"/>
              <a:ext cx="2599764" cy="16797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348A9ED-508A-F745-8DE0-2D8B994E7340}"/>
                </a:ext>
              </a:extLst>
            </p:cNvPr>
            <p:cNvSpPr/>
            <p:nvPr/>
          </p:nvSpPr>
          <p:spPr>
            <a:xfrm>
              <a:off x="3765177" y="0"/>
              <a:ext cx="4195482" cy="16797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4DEADA3-F392-3B43-92C2-6CE90B499B3B}"/>
                </a:ext>
              </a:extLst>
            </p:cNvPr>
            <p:cNvSpPr/>
            <p:nvPr/>
          </p:nvSpPr>
          <p:spPr>
            <a:xfrm>
              <a:off x="6651814" y="0"/>
              <a:ext cx="5540186" cy="167977"/>
            </a:xfrm>
            <a:prstGeom prst="rect">
              <a:avLst/>
            </a:prstGeom>
            <a:solidFill>
              <a:srgbClr val="F666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D9B6803-1524-224A-B426-9D3E4DA10711}"/>
                </a:ext>
              </a:extLst>
            </p:cNvPr>
            <p:cNvSpPr/>
            <p:nvPr/>
          </p:nvSpPr>
          <p:spPr>
            <a:xfrm>
              <a:off x="9547180" y="0"/>
              <a:ext cx="1730187" cy="167977"/>
            </a:xfrm>
            <a:prstGeom prst="rect">
              <a:avLst/>
            </a:prstGeom>
            <a:solidFill>
              <a:srgbClr val="C952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9D40597-C0E2-D147-A2F1-7BED61C23E4B}"/>
              </a:ext>
            </a:extLst>
          </p:cNvPr>
          <p:cNvCxnSpPr/>
          <p:nvPr userDrawn="1"/>
        </p:nvCxnSpPr>
        <p:spPr>
          <a:xfrm>
            <a:off x="518813" y="1109272"/>
            <a:ext cx="1327916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004052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9A17C-BFFD-1548-ADDC-EEA5233DD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813" y="167977"/>
            <a:ext cx="11218485" cy="94129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F29964-E1E4-1D4C-9EA0-FCC5C69659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813" y="1414450"/>
            <a:ext cx="11218485" cy="179355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A9B2935D-E81D-034F-9E1F-7FE1857DEFB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18813" y="3380806"/>
            <a:ext cx="1600200" cy="685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</a:lstStyle>
          <a:p>
            <a:endParaRPr lang="en-US" dirty="0"/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54D9C00C-F97E-F540-8A2B-3AF3014051D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2442470" y="3380806"/>
            <a:ext cx="1600200" cy="685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</a:lstStyle>
          <a:p>
            <a:endParaRPr lang="en-US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E82D0FB5-DE23-FF44-A03B-CFBBCF7248B7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366127" y="3380806"/>
            <a:ext cx="1600200" cy="685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</a:lstStyle>
          <a:p>
            <a:endParaRPr lang="en-US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E8B4E20A-42C6-EC4B-A3D7-B11F23A5475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289784" y="3380806"/>
            <a:ext cx="1600200" cy="685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</a:lstStyle>
          <a:p>
            <a:endParaRPr lang="en-US"/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6A87876E-8EE7-0047-BEF7-861FF4D3FEA7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213441" y="3380806"/>
            <a:ext cx="1600200" cy="685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</a:lstStyle>
          <a:p>
            <a:endParaRPr lang="en-US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58473790-C377-9D4C-ACC8-6BC651DE170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0137098" y="3380806"/>
            <a:ext cx="1600200" cy="685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</a:lstStyle>
          <a:p>
            <a:endParaRPr lang="en-US"/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B6F8F17E-9C4D-6348-822A-C525907C9D26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18813" y="4239404"/>
            <a:ext cx="1600200" cy="685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</a:lstStyle>
          <a:p>
            <a:endParaRPr lang="en-US" dirty="0"/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B437E790-D661-B341-8695-BE14DE32AE2C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2442470" y="4239404"/>
            <a:ext cx="1600200" cy="685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</a:lstStyle>
          <a:p>
            <a:endParaRPr lang="en-US"/>
          </a:p>
        </p:txBody>
      </p: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90787020-5B4A-4448-B4AD-41F33EEA3CD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4366127" y="4239404"/>
            <a:ext cx="1600200" cy="685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</a:lstStyle>
          <a:p>
            <a:endParaRPr lang="en-US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0A87E8B1-8457-3E4B-BE3C-4EE5EAC856EB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289784" y="4239404"/>
            <a:ext cx="1600200" cy="685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</a:lstStyle>
          <a:p>
            <a:endParaRPr lang="en-US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9E3A095A-E06E-8E47-AA7E-770D39175C63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8213441" y="4239404"/>
            <a:ext cx="1600200" cy="685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</a:lstStyle>
          <a:p>
            <a:endParaRPr lang="en-US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74D1153B-29F9-B34C-A6B2-207E1D3ED040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0137098" y="4239404"/>
            <a:ext cx="1600200" cy="685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</a:lstStyle>
          <a:p>
            <a:endParaRPr lang="en-US"/>
          </a:p>
        </p:txBody>
      </p: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id="{34AB5D60-8563-EC49-992C-8381FC5E682A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518813" y="5098002"/>
            <a:ext cx="1600200" cy="685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</a:lstStyle>
          <a:p>
            <a:endParaRPr lang="en-US" dirty="0"/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id="{6F4A0C5C-886F-064E-AE9D-D35FB4585246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2442470" y="5098002"/>
            <a:ext cx="1600200" cy="685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</a:lstStyle>
          <a:p>
            <a:endParaRPr lang="en-US"/>
          </a:p>
        </p:txBody>
      </p:sp>
      <p:sp>
        <p:nvSpPr>
          <p:cNvPr id="24" name="Picture Placeholder 2">
            <a:extLst>
              <a:ext uri="{FF2B5EF4-FFF2-40B4-BE49-F238E27FC236}">
                <a16:creationId xmlns:a16="http://schemas.microsoft.com/office/drawing/2014/main" id="{D02C5DD0-775E-6B44-8336-A2642B3DA9A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4366127" y="5098002"/>
            <a:ext cx="1600200" cy="685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</a:lstStyle>
          <a:p>
            <a:endParaRPr lang="en-US"/>
          </a:p>
        </p:txBody>
      </p:sp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AC938D08-5793-6C46-AEE0-2BEE8647D741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289784" y="5098002"/>
            <a:ext cx="1600200" cy="685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</a:lstStyle>
          <a:p>
            <a:endParaRPr lang="en-US"/>
          </a:p>
        </p:txBody>
      </p:sp>
      <p:sp>
        <p:nvSpPr>
          <p:cNvPr id="26" name="Picture Placeholder 2">
            <a:extLst>
              <a:ext uri="{FF2B5EF4-FFF2-40B4-BE49-F238E27FC236}">
                <a16:creationId xmlns:a16="http://schemas.microsoft.com/office/drawing/2014/main" id="{36EDB9AB-9F40-A941-A706-5B8D23876374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8213441" y="5098002"/>
            <a:ext cx="1600200" cy="685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</a:lstStyle>
          <a:p>
            <a:endParaRPr lang="en-US"/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A11087F4-9F69-3E47-BC88-11187A6A8591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10137098" y="5098002"/>
            <a:ext cx="1600200" cy="685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</a:lstStyle>
          <a:p>
            <a:endParaRPr lang="en-US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31F8684-C6FD-774A-A71D-AB2787D230BF}"/>
              </a:ext>
            </a:extLst>
          </p:cNvPr>
          <p:cNvGrpSpPr/>
          <p:nvPr userDrawn="1"/>
        </p:nvGrpSpPr>
        <p:grpSpPr>
          <a:xfrm>
            <a:off x="0" y="0"/>
            <a:ext cx="12192000" cy="167977"/>
            <a:chOff x="0" y="0"/>
            <a:chExt cx="12192000" cy="167977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814A7FA5-1267-8A47-9B8E-9C2DDEAEDC33}"/>
                </a:ext>
              </a:extLst>
            </p:cNvPr>
            <p:cNvSpPr/>
            <p:nvPr/>
          </p:nvSpPr>
          <p:spPr>
            <a:xfrm>
              <a:off x="0" y="0"/>
              <a:ext cx="3693459" cy="167977"/>
            </a:xfrm>
            <a:prstGeom prst="rect">
              <a:avLst/>
            </a:prstGeom>
            <a:solidFill>
              <a:srgbClr val="F666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70182836-5198-794B-900F-5DDBB50E8F7C}"/>
                </a:ext>
              </a:extLst>
            </p:cNvPr>
            <p:cNvSpPr/>
            <p:nvPr/>
          </p:nvSpPr>
          <p:spPr>
            <a:xfrm>
              <a:off x="2026025" y="0"/>
              <a:ext cx="2599764" cy="16797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11E4D6C-7FC4-5D42-BCDE-A98B5294DCC7}"/>
                </a:ext>
              </a:extLst>
            </p:cNvPr>
            <p:cNvSpPr/>
            <p:nvPr/>
          </p:nvSpPr>
          <p:spPr>
            <a:xfrm>
              <a:off x="3765177" y="0"/>
              <a:ext cx="4195482" cy="16797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2793F79D-CE76-3348-9444-D5991D66D27E}"/>
                </a:ext>
              </a:extLst>
            </p:cNvPr>
            <p:cNvSpPr/>
            <p:nvPr/>
          </p:nvSpPr>
          <p:spPr>
            <a:xfrm>
              <a:off x="6651814" y="0"/>
              <a:ext cx="5540186" cy="167977"/>
            </a:xfrm>
            <a:prstGeom prst="rect">
              <a:avLst/>
            </a:prstGeom>
            <a:solidFill>
              <a:srgbClr val="F666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5DD9073-6C42-3F47-B857-7E28F72FE128}"/>
                </a:ext>
              </a:extLst>
            </p:cNvPr>
            <p:cNvSpPr/>
            <p:nvPr/>
          </p:nvSpPr>
          <p:spPr>
            <a:xfrm>
              <a:off x="9547180" y="0"/>
              <a:ext cx="1730187" cy="167977"/>
            </a:xfrm>
            <a:prstGeom prst="rect">
              <a:avLst/>
            </a:prstGeom>
            <a:solidFill>
              <a:srgbClr val="C952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6A891AF-6B43-1743-9E9A-FD738A65A12A}"/>
              </a:ext>
            </a:extLst>
          </p:cNvPr>
          <p:cNvCxnSpPr/>
          <p:nvPr userDrawn="1"/>
        </p:nvCxnSpPr>
        <p:spPr>
          <a:xfrm>
            <a:off x="518813" y="1109272"/>
            <a:ext cx="1327916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481421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584FE77-1346-F649-B168-971F91AD34D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19022" y="1843072"/>
            <a:ext cx="1143000" cy="5029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3F3647-BAD9-E449-8F05-C998CF0BD6F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18813" y="1317160"/>
            <a:ext cx="2397125" cy="4048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/>
            </a:lvl1pPr>
          </a:lstStyle>
          <a:p>
            <a:pPr lvl="0"/>
            <a:r>
              <a:rPr lang="en-US" dirty="0"/>
              <a:t>Category title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2DD8438D-7737-A64F-9A7F-DB969F28A139}"/>
              </a:ext>
            </a:extLst>
          </p:cNvPr>
          <p:cNvCxnSpPr>
            <a:cxnSpLocks/>
          </p:cNvCxnSpPr>
          <p:nvPr userDrawn="1"/>
        </p:nvCxnSpPr>
        <p:spPr>
          <a:xfrm>
            <a:off x="4248456" y="1317160"/>
            <a:ext cx="0" cy="462604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Picture Placeholder 2">
            <a:extLst>
              <a:ext uri="{FF2B5EF4-FFF2-40B4-BE49-F238E27FC236}">
                <a16:creationId xmlns:a16="http://schemas.microsoft.com/office/drawing/2014/main" id="{5C2DE365-6812-324D-B3B6-49E2D3BB699D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1772938" y="1843072"/>
            <a:ext cx="1143000" cy="5029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72" name="Picture Placeholder 2">
            <a:extLst>
              <a:ext uri="{FF2B5EF4-FFF2-40B4-BE49-F238E27FC236}">
                <a16:creationId xmlns:a16="http://schemas.microsoft.com/office/drawing/2014/main" id="{4AD08782-AD72-9F42-BC61-9844B34ACB71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3026854" y="1843072"/>
            <a:ext cx="1143000" cy="5029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74" name="Picture Placeholder 2">
            <a:extLst>
              <a:ext uri="{FF2B5EF4-FFF2-40B4-BE49-F238E27FC236}">
                <a16:creationId xmlns:a16="http://schemas.microsoft.com/office/drawing/2014/main" id="{866223F0-DFFE-1942-9E24-801409463F6C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519022" y="2446921"/>
            <a:ext cx="1143000" cy="5029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75" name="Picture Placeholder 2">
            <a:extLst>
              <a:ext uri="{FF2B5EF4-FFF2-40B4-BE49-F238E27FC236}">
                <a16:creationId xmlns:a16="http://schemas.microsoft.com/office/drawing/2014/main" id="{554220A6-681F-A845-85C6-931D4694454D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1772938" y="2446921"/>
            <a:ext cx="1143000" cy="5029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76" name="Picture Placeholder 2">
            <a:extLst>
              <a:ext uri="{FF2B5EF4-FFF2-40B4-BE49-F238E27FC236}">
                <a16:creationId xmlns:a16="http://schemas.microsoft.com/office/drawing/2014/main" id="{8E77EBBE-3B86-0147-9D0B-D449170044AB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3026854" y="2446921"/>
            <a:ext cx="1143000" cy="5029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77" name="Picture Placeholder 2">
            <a:extLst>
              <a:ext uri="{FF2B5EF4-FFF2-40B4-BE49-F238E27FC236}">
                <a16:creationId xmlns:a16="http://schemas.microsoft.com/office/drawing/2014/main" id="{108DBD78-D4AD-5848-931B-33B8417AE7DA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519022" y="3050770"/>
            <a:ext cx="1143000" cy="5029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78" name="Picture Placeholder 2">
            <a:extLst>
              <a:ext uri="{FF2B5EF4-FFF2-40B4-BE49-F238E27FC236}">
                <a16:creationId xmlns:a16="http://schemas.microsoft.com/office/drawing/2014/main" id="{DC6A070D-786E-0643-8134-5D1C89DCB997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1772938" y="3050770"/>
            <a:ext cx="1143000" cy="5029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79" name="Picture Placeholder 2">
            <a:extLst>
              <a:ext uri="{FF2B5EF4-FFF2-40B4-BE49-F238E27FC236}">
                <a16:creationId xmlns:a16="http://schemas.microsoft.com/office/drawing/2014/main" id="{82EC8F39-3E9B-464E-912A-F9F58CD4C901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3026854" y="3050770"/>
            <a:ext cx="1143000" cy="5029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91" name="Picture Placeholder 2">
            <a:extLst>
              <a:ext uri="{FF2B5EF4-FFF2-40B4-BE49-F238E27FC236}">
                <a16:creationId xmlns:a16="http://schemas.microsoft.com/office/drawing/2014/main" id="{D899002D-3015-CA47-9978-E3AE35FEA8D5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519022" y="4232589"/>
            <a:ext cx="1143000" cy="5029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92" name="Text Placeholder 3">
            <a:extLst>
              <a:ext uri="{FF2B5EF4-FFF2-40B4-BE49-F238E27FC236}">
                <a16:creationId xmlns:a16="http://schemas.microsoft.com/office/drawing/2014/main" id="{ADF90560-C853-D14F-A394-1ED9E95AB53C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518813" y="3706677"/>
            <a:ext cx="2397125" cy="4048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/>
            </a:lvl1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93" name="Picture Placeholder 2">
            <a:extLst>
              <a:ext uri="{FF2B5EF4-FFF2-40B4-BE49-F238E27FC236}">
                <a16:creationId xmlns:a16="http://schemas.microsoft.com/office/drawing/2014/main" id="{4883A4C1-5132-714C-9A1C-430C8FD99EB4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1772938" y="4232589"/>
            <a:ext cx="1143000" cy="5029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94" name="Picture Placeholder 2">
            <a:extLst>
              <a:ext uri="{FF2B5EF4-FFF2-40B4-BE49-F238E27FC236}">
                <a16:creationId xmlns:a16="http://schemas.microsoft.com/office/drawing/2014/main" id="{C6741EA7-A971-CC42-85B4-D99FE77FBCD4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3026854" y="4232589"/>
            <a:ext cx="1143000" cy="5029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95" name="Picture Placeholder 2">
            <a:extLst>
              <a:ext uri="{FF2B5EF4-FFF2-40B4-BE49-F238E27FC236}">
                <a16:creationId xmlns:a16="http://schemas.microsoft.com/office/drawing/2014/main" id="{732F87BF-0BF7-984C-8018-0A632353BF6F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519022" y="4836438"/>
            <a:ext cx="1143000" cy="5029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96" name="Picture Placeholder 2">
            <a:extLst>
              <a:ext uri="{FF2B5EF4-FFF2-40B4-BE49-F238E27FC236}">
                <a16:creationId xmlns:a16="http://schemas.microsoft.com/office/drawing/2014/main" id="{A79E53C1-7B6D-B749-ADC6-CC5E54186A40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1772938" y="4836438"/>
            <a:ext cx="1143000" cy="5029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97" name="Picture Placeholder 2">
            <a:extLst>
              <a:ext uri="{FF2B5EF4-FFF2-40B4-BE49-F238E27FC236}">
                <a16:creationId xmlns:a16="http://schemas.microsoft.com/office/drawing/2014/main" id="{4C2A85FE-7092-374A-B051-F88D7BD347C6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>
          <a:xfrm>
            <a:off x="3026854" y="4836438"/>
            <a:ext cx="1143000" cy="5029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98" name="Picture Placeholder 2">
            <a:extLst>
              <a:ext uri="{FF2B5EF4-FFF2-40B4-BE49-F238E27FC236}">
                <a16:creationId xmlns:a16="http://schemas.microsoft.com/office/drawing/2014/main" id="{43955549-277B-F741-9866-9522E7F2489C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>
          <a:xfrm>
            <a:off x="519022" y="5440287"/>
            <a:ext cx="1143000" cy="5029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99" name="Picture Placeholder 2">
            <a:extLst>
              <a:ext uri="{FF2B5EF4-FFF2-40B4-BE49-F238E27FC236}">
                <a16:creationId xmlns:a16="http://schemas.microsoft.com/office/drawing/2014/main" id="{11E06266-373F-F943-A5C5-700AB6470507}"/>
              </a:ext>
            </a:extLst>
          </p:cNvPr>
          <p:cNvSpPr>
            <a:spLocks noGrp="1"/>
          </p:cNvSpPr>
          <p:nvPr>
            <p:ph type="pic" sz="quarter" idx="51" hasCustomPrompt="1"/>
          </p:nvPr>
        </p:nvSpPr>
        <p:spPr>
          <a:xfrm>
            <a:off x="1772938" y="5440287"/>
            <a:ext cx="1143000" cy="5029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100" name="Picture Placeholder 2">
            <a:extLst>
              <a:ext uri="{FF2B5EF4-FFF2-40B4-BE49-F238E27FC236}">
                <a16:creationId xmlns:a16="http://schemas.microsoft.com/office/drawing/2014/main" id="{999EF6FD-4FDE-E345-AE55-3771544075EB}"/>
              </a:ext>
            </a:extLst>
          </p:cNvPr>
          <p:cNvSpPr>
            <a:spLocks noGrp="1"/>
          </p:cNvSpPr>
          <p:nvPr>
            <p:ph type="pic" sz="quarter" idx="52" hasCustomPrompt="1"/>
          </p:nvPr>
        </p:nvSpPr>
        <p:spPr>
          <a:xfrm>
            <a:off x="3026854" y="5440287"/>
            <a:ext cx="1143000" cy="5029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102" name="Picture Placeholder 2">
            <a:extLst>
              <a:ext uri="{FF2B5EF4-FFF2-40B4-BE49-F238E27FC236}">
                <a16:creationId xmlns:a16="http://schemas.microsoft.com/office/drawing/2014/main" id="{200E116F-47E9-8C49-9B02-B04532F427AE}"/>
              </a:ext>
            </a:extLst>
          </p:cNvPr>
          <p:cNvSpPr>
            <a:spLocks noGrp="1"/>
          </p:cNvSpPr>
          <p:nvPr>
            <p:ph type="pic" sz="quarter" idx="53" hasCustomPrompt="1"/>
          </p:nvPr>
        </p:nvSpPr>
        <p:spPr>
          <a:xfrm>
            <a:off x="4352295" y="1843072"/>
            <a:ext cx="1143000" cy="5029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103" name="Text Placeholder 3">
            <a:extLst>
              <a:ext uri="{FF2B5EF4-FFF2-40B4-BE49-F238E27FC236}">
                <a16:creationId xmlns:a16="http://schemas.microsoft.com/office/drawing/2014/main" id="{F0CD8DC8-6D93-824A-8CE5-2033160BB2FE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4311919" y="1337331"/>
            <a:ext cx="2397125" cy="4048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/>
            </a:lvl1pPr>
          </a:lstStyle>
          <a:p>
            <a:pPr lvl="0"/>
            <a:r>
              <a:rPr lang="en-US" dirty="0"/>
              <a:t>Category title</a:t>
            </a:r>
          </a:p>
        </p:txBody>
      </p: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C2DA0083-482F-A34B-BE4D-B542C174E8EC}"/>
              </a:ext>
            </a:extLst>
          </p:cNvPr>
          <p:cNvCxnSpPr>
            <a:cxnSpLocks/>
          </p:cNvCxnSpPr>
          <p:nvPr userDrawn="1"/>
        </p:nvCxnSpPr>
        <p:spPr>
          <a:xfrm>
            <a:off x="8081724" y="1317160"/>
            <a:ext cx="0" cy="462604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Picture Placeholder 2">
            <a:extLst>
              <a:ext uri="{FF2B5EF4-FFF2-40B4-BE49-F238E27FC236}">
                <a16:creationId xmlns:a16="http://schemas.microsoft.com/office/drawing/2014/main" id="{CB6969CA-A642-B841-8D9F-8D1707A514DE}"/>
              </a:ext>
            </a:extLst>
          </p:cNvPr>
          <p:cNvSpPr>
            <a:spLocks noGrp="1"/>
          </p:cNvSpPr>
          <p:nvPr>
            <p:ph type="pic" sz="quarter" idx="55" hasCustomPrompt="1"/>
          </p:nvPr>
        </p:nvSpPr>
        <p:spPr>
          <a:xfrm>
            <a:off x="5606211" y="1843072"/>
            <a:ext cx="1143000" cy="5029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106" name="Picture Placeholder 2">
            <a:extLst>
              <a:ext uri="{FF2B5EF4-FFF2-40B4-BE49-F238E27FC236}">
                <a16:creationId xmlns:a16="http://schemas.microsoft.com/office/drawing/2014/main" id="{A98C8544-B37E-EB47-B55F-9CE2AB796FE2}"/>
              </a:ext>
            </a:extLst>
          </p:cNvPr>
          <p:cNvSpPr>
            <a:spLocks noGrp="1"/>
          </p:cNvSpPr>
          <p:nvPr>
            <p:ph type="pic" sz="quarter" idx="56" hasCustomPrompt="1"/>
          </p:nvPr>
        </p:nvSpPr>
        <p:spPr>
          <a:xfrm>
            <a:off x="6860127" y="1843072"/>
            <a:ext cx="1143000" cy="5029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107" name="Picture Placeholder 2">
            <a:extLst>
              <a:ext uri="{FF2B5EF4-FFF2-40B4-BE49-F238E27FC236}">
                <a16:creationId xmlns:a16="http://schemas.microsoft.com/office/drawing/2014/main" id="{104B43B4-67DB-A44C-BDF8-459BFA646B45}"/>
              </a:ext>
            </a:extLst>
          </p:cNvPr>
          <p:cNvSpPr>
            <a:spLocks noGrp="1"/>
          </p:cNvSpPr>
          <p:nvPr>
            <p:ph type="pic" sz="quarter" idx="57" hasCustomPrompt="1"/>
          </p:nvPr>
        </p:nvSpPr>
        <p:spPr>
          <a:xfrm>
            <a:off x="4352295" y="2446921"/>
            <a:ext cx="1143000" cy="5029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108" name="Picture Placeholder 2">
            <a:extLst>
              <a:ext uri="{FF2B5EF4-FFF2-40B4-BE49-F238E27FC236}">
                <a16:creationId xmlns:a16="http://schemas.microsoft.com/office/drawing/2014/main" id="{BED4D94E-1B1D-D845-970E-6C66898DA831}"/>
              </a:ext>
            </a:extLst>
          </p:cNvPr>
          <p:cNvSpPr>
            <a:spLocks noGrp="1"/>
          </p:cNvSpPr>
          <p:nvPr>
            <p:ph type="pic" sz="quarter" idx="58" hasCustomPrompt="1"/>
          </p:nvPr>
        </p:nvSpPr>
        <p:spPr>
          <a:xfrm>
            <a:off x="5606211" y="2446921"/>
            <a:ext cx="1143000" cy="5029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109" name="Picture Placeholder 2">
            <a:extLst>
              <a:ext uri="{FF2B5EF4-FFF2-40B4-BE49-F238E27FC236}">
                <a16:creationId xmlns:a16="http://schemas.microsoft.com/office/drawing/2014/main" id="{7F80AD1D-2663-AF48-8B39-EF36DC8C6BA8}"/>
              </a:ext>
            </a:extLst>
          </p:cNvPr>
          <p:cNvSpPr>
            <a:spLocks noGrp="1"/>
          </p:cNvSpPr>
          <p:nvPr>
            <p:ph type="pic" sz="quarter" idx="59" hasCustomPrompt="1"/>
          </p:nvPr>
        </p:nvSpPr>
        <p:spPr>
          <a:xfrm>
            <a:off x="6860127" y="2446921"/>
            <a:ext cx="1143000" cy="5029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110" name="Picture Placeholder 2">
            <a:extLst>
              <a:ext uri="{FF2B5EF4-FFF2-40B4-BE49-F238E27FC236}">
                <a16:creationId xmlns:a16="http://schemas.microsoft.com/office/drawing/2014/main" id="{4437C132-D7C1-1E41-BAA1-24952E320140}"/>
              </a:ext>
            </a:extLst>
          </p:cNvPr>
          <p:cNvSpPr>
            <a:spLocks noGrp="1"/>
          </p:cNvSpPr>
          <p:nvPr>
            <p:ph type="pic" sz="quarter" idx="60" hasCustomPrompt="1"/>
          </p:nvPr>
        </p:nvSpPr>
        <p:spPr>
          <a:xfrm>
            <a:off x="4352295" y="3050770"/>
            <a:ext cx="1143000" cy="5029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111" name="Picture Placeholder 2">
            <a:extLst>
              <a:ext uri="{FF2B5EF4-FFF2-40B4-BE49-F238E27FC236}">
                <a16:creationId xmlns:a16="http://schemas.microsoft.com/office/drawing/2014/main" id="{DB3BB700-F2B2-F745-80B2-0E40F3D26981}"/>
              </a:ext>
            </a:extLst>
          </p:cNvPr>
          <p:cNvSpPr>
            <a:spLocks noGrp="1"/>
          </p:cNvSpPr>
          <p:nvPr>
            <p:ph type="pic" sz="quarter" idx="61" hasCustomPrompt="1"/>
          </p:nvPr>
        </p:nvSpPr>
        <p:spPr>
          <a:xfrm>
            <a:off x="5606211" y="3050770"/>
            <a:ext cx="1143000" cy="5029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112" name="Picture Placeholder 2">
            <a:extLst>
              <a:ext uri="{FF2B5EF4-FFF2-40B4-BE49-F238E27FC236}">
                <a16:creationId xmlns:a16="http://schemas.microsoft.com/office/drawing/2014/main" id="{01FE833A-0AD3-174B-A18B-E438210D15DC}"/>
              </a:ext>
            </a:extLst>
          </p:cNvPr>
          <p:cNvSpPr>
            <a:spLocks noGrp="1"/>
          </p:cNvSpPr>
          <p:nvPr>
            <p:ph type="pic" sz="quarter" idx="62" hasCustomPrompt="1"/>
          </p:nvPr>
        </p:nvSpPr>
        <p:spPr>
          <a:xfrm>
            <a:off x="6860127" y="3050770"/>
            <a:ext cx="1143000" cy="5029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113" name="Picture Placeholder 2">
            <a:extLst>
              <a:ext uri="{FF2B5EF4-FFF2-40B4-BE49-F238E27FC236}">
                <a16:creationId xmlns:a16="http://schemas.microsoft.com/office/drawing/2014/main" id="{338A030D-6E0E-D145-A438-959CFC1074D5}"/>
              </a:ext>
            </a:extLst>
          </p:cNvPr>
          <p:cNvSpPr>
            <a:spLocks noGrp="1"/>
          </p:cNvSpPr>
          <p:nvPr>
            <p:ph type="pic" sz="quarter" idx="63" hasCustomPrompt="1"/>
          </p:nvPr>
        </p:nvSpPr>
        <p:spPr>
          <a:xfrm>
            <a:off x="4352295" y="4232589"/>
            <a:ext cx="1143000" cy="5029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114" name="Text Placeholder 3">
            <a:extLst>
              <a:ext uri="{FF2B5EF4-FFF2-40B4-BE49-F238E27FC236}">
                <a16:creationId xmlns:a16="http://schemas.microsoft.com/office/drawing/2014/main" id="{D8CF47C5-3FAF-F348-A16B-D3ECD8368708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4352086" y="3706677"/>
            <a:ext cx="2397125" cy="4048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/>
            </a:lvl1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115" name="Picture Placeholder 2">
            <a:extLst>
              <a:ext uri="{FF2B5EF4-FFF2-40B4-BE49-F238E27FC236}">
                <a16:creationId xmlns:a16="http://schemas.microsoft.com/office/drawing/2014/main" id="{6183BF18-A042-A74A-9AAA-163711D4907A}"/>
              </a:ext>
            </a:extLst>
          </p:cNvPr>
          <p:cNvSpPr>
            <a:spLocks noGrp="1"/>
          </p:cNvSpPr>
          <p:nvPr>
            <p:ph type="pic" sz="quarter" idx="65" hasCustomPrompt="1"/>
          </p:nvPr>
        </p:nvSpPr>
        <p:spPr>
          <a:xfrm>
            <a:off x="5606211" y="4232589"/>
            <a:ext cx="1143000" cy="5029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116" name="Picture Placeholder 2">
            <a:extLst>
              <a:ext uri="{FF2B5EF4-FFF2-40B4-BE49-F238E27FC236}">
                <a16:creationId xmlns:a16="http://schemas.microsoft.com/office/drawing/2014/main" id="{B01B0962-52E1-5C40-BB50-C18DE05E6861}"/>
              </a:ext>
            </a:extLst>
          </p:cNvPr>
          <p:cNvSpPr>
            <a:spLocks noGrp="1"/>
          </p:cNvSpPr>
          <p:nvPr>
            <p:ph type="pic" sz="quarter" idx="66" hasCustomPrompt="1"/>
          </p:nvPr>
        </p:nvSpPr>
        <p:spPr>
          <a:xfrm>
            <a:off x="6860127" y="4232589"/>
            <a:ext cx="1143000" cy="5029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117" name="Picture Placeholder 2">
            <a:extLst>
              <a:ext uri="{FF2B5EF4-FFF2-40B4-BE49-F238E27FC236}">
                <a16:creationId xmlns:a16="http://schemas.microsoft.com/office/drawing/2014/main" id="{A2493B4C-4DC4-1244-AB38-1AF7C48E7C42}"/>
              </a:ext>
            </a:extLst>
          </p:cNvPr>
          <p:cNvSpPr>
            <a:spLocks noGrp="1"/>
          </p:cNvSpPr>
          <p:nvPr>
            <p:ph type="pic" sz="quarter" idx="67" hasCustomPrompt="1"/>
          </p:nvPr>
        </p:nvSpPr>
        <p:spPr>
          <a:xfrm>
            <a:off x="4352295" y="4836438"/>
            <a:ext cx="1143000" cy="5029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118" name="Picture Placeholder 2">
            <a:extLst>
              <a:ext uri="{FF2B5EF4-FFF2-40B4-BE49-F238E27FC236}">
                <a16:creationId xmlns:a16="http://schemas.microsoft.com/office/drawing/2014/main" id="{DE4665CD-8B4A-3B40-8E98-D358E70EA8B8}"/>
              </a:ext>
            </a:extLst>
          </p:cNvPr>
          <p:cNvSpPr>
            <a:spLocks noGrp="1"/>
          </p:cNvSpPr>
          <p:nvPr>
            <p:ph type="pic" sz="quarter" idx="68" hasCustomPrompt="1"/>
          </p:nvPr>
        </p:nvSpPr>
        <p:spPr>
          <a:xfrm>
            <a:off x="5606211" y="4836438"/>
            <a:ext cx="1143000" cy="5029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119" name="Picture Placeholder 2">
            <a:extLst>
              <a:ext uri="{FF2B5EF4-FFF2-40B4-BE49-F238E27FC236}">
                <a16:creationId xmlns:a16="http://schemas.microsoft.com/office/drawing/2014/main" id="{6537C1D3-8268-D144-9C88-E7862947AC37}"/>
              </a:ext>
            </a:extLst>
          </p:cNvPr>
          <p:cNvSpPr>
            <a:spLocks noGrp="1"/>
          </p:cNvSpPr>
          <p:nvPr>
            <p:ph type="pic" sz="quarter" idx="69" hasCustomPrompt="1"/>
          </p:nvPr>
        </p:nvSpPr>
        <p:spPr>
          <a:xfrm>
            <a:off x="6860127" y="4836438"/>
            <a:ext cx="1143000" cy="5029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120" name="Picture Placeholder 2">
            <a:extLst>
              <a:ext uri="{FF2B5EF4-FFF2-40B4-BE49-F238E27FC236}">
                <a16:creationId xmlns:a16="http://schemas.microsoft.com/office/drawing/2014/main" id="{35ECD0AB-44E9-324B-876E-E38F4D48468C}"/>
              </a:ext>
            </a:extLst>
          </p:cNvPr>
          <p:cNvSpPr>
            <a:spLocks noGrp="1"/>
          </p:cNvSpPr>
          <p:nvPr>
            <p:ph type="pic" sz="quarter" idx="70" hasCustomPrompt="1"/>
          </p:nvPr>
        </p:nvSpPr>
        <p:spPr>
          <a:xfrm>
            <a:off x="4352295" y="5440287"/>
            <a:ext cx="1143000" cy="5029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121" name="Picture Placeholder 2">
            <a:extLst>
              <a:ext uri="{FF2B5EF4-FFF2-40B4-BE49-F238E27FC236}">
                <a16:creationId xmlns:a16="http://schemas.microsoft.com/office/drawing/2014/main" id="{5CE04EB3-61AD-DB44-A37C-342394266DA4}"/>
              </a:ext>
            </a:extLst>
          </p:cNvPr>
          <p:cNvSpPr>
            <a:spLocks noGrp="1"/>
          </p:cNvSpPr>
          <p:nvPr>
            <p:ph type="pic" sz="quarter" idx="71" hasCustomPrompt="1"/>
          </p:nvPr>
        </p:nvSpPr>
        <p:spPr>
          <a:xfrm>
            <a:off x="5606211" y="5440287"/>
            <a:ext cx="1143000" cy="5029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122" name="Picture Placeholder 2">
            <a:extLst>
              <a:ext uri="{FF2B5EF4-FFF2-40B4-BE49-F238E27FC236}">
                <a16:creationId xmlns:a16="http://schemas.microsoft.com/office/drawing/2014/main" id="{95773C99-D58A-BF44-BCFE-46C33246D4C2}"/>
              </a:ext>
            </a:extLst>
          </p:cNvPr>
          <p:cNvSpPr>
            <a:spLocks noGrp="1"/>
          </p:cNvSpPr>
          <p:nvPr>
            <p:ph type="pic" sz="quarter" idx="72" hasCustomPrompt="1"/>
          </p:nvPr>
        </p:nvSpPr>
        <p:spPr>
          <a:xfrm>
            <a:off x="6860127" y="5440287"/>
            <a:ext cx="1143000" cy="5029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124" name="Picture Placeholder 2">
            <a:extLst>
              <a:ext uri="{FF2B5EF4-FFF2-40B4-BE49-F238E27FC236}">
                <a16:creationId xmlns:a16="http://schemas.microsoft.com/office/drawing/2014/main" id="{A0A0197F-540A-144A-BA04-4D17843F3ECE}"/>
              </a:ext>
            </a:extLst>
          </p:cNvPr>
          <p:cNvSpPr>
            <a:spLocks noGrp="1"/>
          </p:cNvSpPr>
          <p:nvPr>
            <p:ph type="pic" sz="quarter" idx="73" hasCustomPrompt="1"/>
          </p:nvPr>
        </p:nvSpPr>
        <p:spPr>
          <a:xfrm>
            <a:off x="8192645" y="1843072"/>
            <a:ext cx="1143000" cy="5029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125" name="Text Placeholder 3">
            <a:extLst>
              <a:ext uri="{FF2B5EF4-FFF2-40B4-BE49-F238E27FC236}">
                <a16:creationId xmlns:a16="http://schemas.microsoft.com/office/drawing/2014/main" id="{A1E3C043-9B2D-FF4C-9A4A-E7555E93DD51}"/>
              </a:ext>
            </a:extLst>
          </p:cNvPr>
          <p:cNvSpPr>
            <a:spLocks noGrp="1"/>
          </p:cNvSpPr>
          <p:nvPr>
            <p:ph type="body" sz="quarter" idx="74" hasCustomPrompt="1"/>
          </p:nvPr>
        </p:nvSpPr>
        <p:spPr>
          <a:xfrm>
            <a:off x="8192436" y="1317160"/>
            <a:ext cx="2397125" cy="4048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/>
            </a:lvl1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126" name="Picture Placeholder 2">
            <a:extLst>
              <a:ext uri="{FF2B5EF4-FFF2-40B4-BE49-F238E27FC236}">
                <a16:creationId xmlns:a16="http://schemas.microsoft.com/office/drawing/2014/main" id="{B84DA0CE-F375-3F48-BC4C-8A4D088D11BC}"/>
              </a:ext>
            </a:extLst>
          </p:cNvPr>
          <p:cNvSpPr>
            <a:spLocks noGrp="1"/>
          </p:cNvSpPr>
          <p:nvPr>
            <p:ph type="pic" sz="quarter" idx="75" hasCustomPrompt="1"/>
          </p:nvPr>
        </p:nvSpPr>
        <p:spPr>
          <a:xfrm>
            <a:off x="9446561" y="1843072"/>
            <a:ext cx="1143000" cy="5029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127" name="Picture Placeholder 2">
            <a:extLst>
              <a:ext uri="{FF2B5EF4-FFF2-40B4-BE49-F238E27FC236}">
                <a16:creationId xmlns:a16="http://schemas.microsoft.com/office/drawing/2014/main" id="{78C4E89D-F0A1-8C4A-B693-554EA1C8464A}"/>
              </a:ext>
            </a:extLst>
          </p:cNvPr>
          <p:cNvSpPr>
            <a:spLocks noGrp="1"/>
          </p:cNvSpPr>
          <p:nvPr>
            <p:ph type="pic" sz="quarter" idx="76" hasCustomPrompt="1"/>
          </p:nvPr>
        </p:nvSpPr>
        <p:spPr>
          <a:xfrm>
            <a:off x="10700477" y="1843072"/>
            <a:ext cx="1143000" cy="5029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128" name="Picture Placeholder 2">
            <a:extLst>
              <a:ext uri="{FF2B5EF4-FFF2-40B4-BE49-F238E27FC236}">
                <a16:creationId xmlns:a16="http://schemas.microsoft.com/office/drawing/2014/main" id="{154D9D77-4CBB-A144-9747-2E2E307FF86C}"/>
              </a:ext>
            </a:extLst>
          </p:cNvPr>
          <p:cNvSpPr>
            <a:spLocks noGrp="1"/>
          </p:cNvSpPr>
          <p:nvPr>
            <p:ph type="pic" sz="quarter" idx="77" hasCustomPrompt="1"/>
          </p:nvPr>
        </p:nvSpPr>
        <p:spPr>
          <a:xfrm>
            <a:off x="8192645" y="2446921"/>
            <a:ext cx="1143000" cy="5029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129" name="Picture Placeholder 2">
            <a:extLst>
              <a:ext uri="{FF2B5EF4-FFF2-40B4-BE49-F238E27FC236}">
                <a16:creationId xmlns:a16="http://schemas.microsoft.com/office/drawing/2014/main" id="{0B38E262-5B5F-664A-901B-CD0F9B0C99C0}"/>
              </a:ext>
            </a:extLst>
          </p:cNvPr>
          <p:cNvSpPr>
            <a:spLocks noGrp="1"/>
          </p:cNvSpPr>
          <p:nvPr>
            <p:ph type="pic" sz="quarter" idx="78" hasCustomPrompt="1"/>
          </p:nvPr>
        </p:nvSpPr>
        <p:spPr>
          <a:xfrm>
            <a:off x="9446561" y="2446921"/>
            <a:ext cx="1143000" cy="5029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130" name="Picture Placeholder 2">
            <a:extLst>
              <a:ext uri="{FF2B5EF4-FFF2-40B4-BE49-F238E27FC236}">
                <a16:creationId xmlns:a16="http://schemas.microsoft.com/office/drawing/2014/main" id="{FC1C37D8-368E-3A4C-8FE0-D0062B8106EB}"/>
              </a:ext>
            </a:extLst>
          </p:cNvPr>
          <p:cNvSpPr>
            <a:spLocks noGrp="1"/>
          </p:cNvSpPr>
          <p:nvPr>
            <p:ph type="pic" sz="quarter" idx="79" hasCustomPrompt="1"/>
          </p:nvPr>
        </p:nvSpPr>
        <p:spPr>
          <a:xfrm>
            <a:off x="10700477" y="2446921"/>
            <a:ext cx="1143000" cy="5029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131" name="Picture Placeholder 2">
            <a:extLst>
              <a:ext uri="{FF2B5EF4-FFF2-40B4-BE49-F238E27FC236}">
                <a16:creationId xmlns:a16="http://schemas.microsoft.com/office/drawing/2014/main" id="{C474542C-0FC4-DA4A-AA6A-2546F300622E}"/>
              </a:ext>
            </a:extLst>
          </p:cNvPr>
          <p:cNvSpPr>
            <a:spLocks noGrp="1"/>
          </p:cNvSpPr>
          <p:nvPr>
            <p:ph type="pic" sz="quarter" idx="80" hasCustomPrompt="1"/>
          </p:nvPr>
        </p:nvSpPr>
        <p:spPr>
          <a:xfrm>
            <a:off x="8192645" y="3050770"/>
            <a:ext cx="1143000" cy="5029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132" name="Picture Placeholder 2">
            <a:extLst>
              <a:ext uri="{FF2B5EF4-FFF2-40B4-BE49-F238E27FC236}">
                <a16:creationId xmlns:a16="http://schemas.microsoft.com/office/drawing/2014/main" id="{43A9A8F9-A56D-1C46-B2C1-47C285C1F13D}"/>
              </a:ext>
            </a:extLst>
          </p:cNvPr>
          <p:cNvSpPr>
            <a:spLocks noGrp="1"/>
          </p:cNvSpPr>
          <p:nvPr>
            <p:ph type="pic" sz="quarter" idx="81" hasCustomPrompt="1"/>
          </p:nvPr>
        </p:nvSpPr>
        <p:spPr>
          <a:xfrm>
            <a:off x="9446561" y="3050770"/>
            <a:ext cx="1143000" cy="5029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133" name="Picture Placeholder 2">
            <a:extLst>
              <a:ext uri="{FF2B5EF4-FFF2-40B4-BE49-F238E27FC236}">
                <a16:creationId xmlns:a16="http://schemas.microsoft.com/office/drawing/2014/main" id="{56D79D82-D975-DF41-9D49-1CB2768FBD24}"/>
              </a:ext>
            </a:extLst>
          </p:cNvPr>
          <p:cNvSpPr>
            <a:spLocks noGrp="1"/>
          </p:cNvSpPr>
          <p:nvPr>
            <p:ph type="pic" sz="quarter" idx="82" hasCustomPrompt="1"/>
          </p:nvPr>
        </p:nvSpPr>
        <p:spPr>
          <a:xfrm>
            <a:off x="10700477" y="3050770"/>
            <a:ext cx="1143000" cy="5029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134" name="Picture Placeholder 2">
            <a:extLst>
              <a:ext uri="{FF2B5EF4-FFF2-40B4-BE49-F238E27FC236}">
                <a16:creationId xmlns:a16="http://schemas.microsoft.com/office/drawing/2014/main" id="{05F7F68C-0997-0B4E-9865-6236935675F9}"/>
              </a:ext>
            </a:extLst>
          </p:cNvPr>
          <p:cNvSpPr>
            <a:spLocks noGrp="1"/>
          </p:cNvSpPr>
          <p:nvPr>
            <p:ph type="pic" sz="quarter" idx="83" hasCustomPrompt="1"/>
          </p:nvPr>
        </p:nvSpPr>
        <p:spPr>
          <a:xfrm>
            <a:off x="8192645" y="4232589"/>
            <a:ext cx="1143000" cy="5029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135" name="Text Placeholder 3">
            <a:extLst>
              <a:ext uri="{FF2B5EF4-FFF2-40B4-BE49-F238E27FC236}">
                <a16:creationId xmlns:a16="http://schemas.microsoft.com/office/drawing/2014/main" id="{196C785E-C420-5049-AC46-60F0F9BB3706}"/>
              </a:ext>
            </a:extLst>
          </p:cNvPr>
          <p:cNvSpPr>
            <a:spLocks noGrp="1"/>
          </p:cNvSpPr>
          <p:nvPr>
            <p:ph type="body" sz="quarter" idx="84" hasCustomPrompt="1"/>
          </p:nvPr>
        </p:nvSpPr>
        <p:spPr>
          <a:xfrm>
            <a:off x="8192436" y="3706677"/>
            <a:ext cx="2397125" cy="4048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/>
            </a:lvl1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136" name="Picture Placeholder 2">
            <a:extLst>
              <a:ext uri="{FF2B5EF4-FFF2-40B4-BE49-F238E27FC236}">
                <a16:creationId xmlns:a16="http://schemas.microsoft.com/office/drawing/2014/main" id="{E3B30CFB-89C9-0F48-A250-12D9055532C1}"/>
              </a:ext>
            </a:extLst>
          </p:cNvPr>
          <p:cNvSpPr>
            <a:spLocks noGrp="1"/>
          </p:cNvSpPr>
          <p:nvPr>
            <p:ph type="pic" sz="quarter" idx="85" hasCustomPrompt="1"/>
          </p:nvPr>
        </p:nvSpPr>
        <p:spPr>
          <a:xfrm>
            <a:off x="9446561" y="4232589"/>
            <a:ext cx="1143000" cy="5029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137" name="Picture Placeholder 2">
            <a:extLst>
              <a:ext uri="{FF2B5EF4-FFF2-40B4-BE49-F238E27FC236}">
                <a16:creationId xmlns:a16="http://schemas.microsoft.com/office/drawing/2014/main" id="{068DD8F2-DE74-E94D-985C-85D3F9A2F9A8}"/>
              </a:ext>
            </a:extLst>
          </p:cNvPr>
          <p:cNvSpPr>
            <a:spLocks noGrp="1"/>
          </p:cNvSpPr>
          <p:nvPr>
            <p:ph type="pic" sz="quarter" idx="86" hasCustomPrompt="1"/>
          </p:nvPr>
        </p:nvSpPr>
        <p:spPr>
          <a:xfrm>
            <a:off x="10700477" y="4232589"/>
            <a:ext cx="1143000" cy="5029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138" name="Picture Placeholder 2">
            <a:extLst>
              <a:ext uri="{FF2B5EF4-FFF2-40B4-BE49-F238E27FC236}">
                <a16:creationId xmlns:a16="http://schemas.microsoft.com/office/drawing/2014/main" id="{0A581740-E1AC-CD49-B54B-1A95E07797C5}"/>
              </a:ext>
            </a:extLst>
          </p:cNvPr>
          <p:cNvSpPr>
            <a:spLocks noGrp="1"/>
          </p:cNvSpPr>
          <p:nvPr>
            <p:ph type="pic" sz="quarter" idx="87" hasCustomPrompt="1"/>
          </p:nvPr>
        </p:nvSpPr>
        <p:spPr>
          <a:xfrm>
            <a:off x="8192645" y="4836438"/>
            <a:ext cx="1143000" cy="5029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139" name="Picture Placeholder 2">
            <a:extLst>
              <a:ext uri="{FF2B5EF4-FFF2-40B4-BE49-F238E27FC236}">
                <a16:creationId xmlns:a16="http://schemas.microsoft.com/office/drawing/2014/main" id="{9937C92E-3641-2047-B033-AB17D6B13465}"/>
              </a:ext>
            </a:extLst>
          </p:cNvPr>
          <p:cNvSpPr>
            <a:spLocks noGrp="1"/>
          </p:cNvSpPr>
          <p:nvPr>
            <p:ph type="pic" sz="quarter" idx="88" hasCustomPrompt="1"/>
          </p:nvPr>
        </p:nvSpPr>
        <p:spPr>
          <a:xfrm>
            <a:off x="9446561" y="4836438"/>
            <a:ext cx="1143000" cy="5029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140" name="Picture Placeholder 2">
            <a:extLst>
              <a:ext uri="{FF2B5EF4-FFF2-40B4-BE49-F238E27FC236}">
                <a16:creationId xmlns:a16="http://schemas.microsoft.com/office/drawing/2014/main" id="{24A6EC39-67C9-2C4F-B1F0-161367E422D1}"/>
              </a:ext>
            </a:extLst>
          </p:cNvPr>
          <p:cNvSpPr>
            <a:spLocks noGrp="1"/>
          </p:cNvSpPr>
          <p:nvPr>
            <p:ph type="pic" sz="quarter" idx="89" hasCustomPrompt="1"/>
          </p:nvPr>
        </p:nvSpPr>
        <p:spPr>
          <a:xfrm>
            <a:off x="10700477" y="4836438"/>
            <a:ext cx="1143000" cy="5029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141" name="Picture Placeholder 2">
            <a:extLst>
              <a:ext uri="{FF2B5EF4-FFF2-40B4-BE49-F238E27FC236}">
                <a16:creationId xmlns:a16="http://schemas.microsoft.com/office/drawing/2014/main" id="{EA296EFB-F8A3-7549-BFE8-5E63245713A8}"/>
              </a:ext>
            </a:extLst>
          </p:cNvPr>
          <p:cNvSpPr>
            <a:spLocks noGrp="1"/>
          </p:cNvSpPr>
          <p:nvPr>
            <p:ph type="pic" sz="quarter" idx="90" hasCustomPrompt="1"/>
          </p:nvPr>
        </p:nvSpPr>
        <p:spPr>
          <a:xfrm>
            <a:off x="8192645" y="5440287"/>
            <a:ext cx="1143000" cy="5029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142" name="Picture Placeholder 2">
            <a:extLst>
              <a:ext uri="{FF2B5EF4-FFF2-40B4-BE49-F238E27FC236}">
                <a16:creationId xmlns:a16="http://schemas.microsoft.com/office/drawing/2014/main" id="{F168DD4E-1545-6E4D-A746-8239906FE905}"/>
              </a:ext>
            </a:extLst>
          </p:cNvPr>
          <p:cNvSpPr>
            <a:spLocks noGrp="1"/>
          </p:cNvSpPr>
          <p:nvPr>
            <p:ph type="pic" sz="quarter" idx="91" hasCustomPrompt="1"/>
          </p:nvPr>
        </p:nvSpPr>
        <p:spPr>
          <a:xfrm>
            <a:off x="9446561" y="5440287"/>
            <a:ext cx="1143000" cy="5029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143" name="Picture Placeholder 2">
            <a:extLst>
              <a:ext uri="{FF2B5EF4-FFF2-40B4-BE49-F238E27FC236}">
                <a16:creationId xmlns:a16="http://schemas.microsoft.com/office/drawing/2014/main" id="{76ADD584-BC67-744A-8B52-2B3C3C93E8E0}"/>
              </a:ext>
            </a:extLst>
          </p:cNvPr>
          <p:cNvSpPr>
            <a:spLocks noGrp="1"/>
          </p:cNvSpPr>
          <p:nvPr>
            <p:ph type="pic" sz="quarter" idx="92" hasCustomPrompt="1"/>
          </p:nvPr>
        </p:nvSpPr>
        <p:spPr>
          <a:xfrm>
            <a:off x="10700477" y="5440287"/>
            <a:ext cx="1143000" cy="5029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5D8C03E-5AA8-2848-92C1-50E3B8C57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813" y="167977"/>
            <a:ext cx="11218485" cy="94129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016E3FE8-9C70-2147-B117-FBA520432301}"/>
              </a:ext>
            </a:extLst>
          </p:cNvPr>
          <p:cNvGrpSpPr/>
          <p:nvPr userDrawn="1"/>
        </p:nvGrpSpPr>
        <p:grpSpPr>
          <a:xfrm>
            <a:off x="0" y="0"/>
            <a:ext cx="12192000" cy="167977"/>
            <a:chOff x="0" y="0"/>
            <a:chExt cx="12192000" cy="167977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B018FA38-154F-7344-BBEC-FAAB69390CB6}"/>
                </a:ext>
              </a:extLst>
            </p:cNvPr>
            <p:cNvSpPr/>
            <p:nvPr/>
          </p:nvSpPr>
          <p:spPr>
            <a:xfrm>
              <a:off x="0" y="0"/>
              <a:ext cx="3693459" cy="167977"/>
            </a:xfrm>
            <a:prstGeom prst="rect">
              <a:avLst/>
            </a:prstGeom>
            <a:solidFill>
              <a:srgbClr val="F666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C6540B78-9FAC-9748-B43D-FE8CD123D66D}"/>
                </a:ext>
              </a:extLst>
            </p:cNvPr>
            <p:cNvSpPr/>
            <p:nvPr/>
          </p:nvSpPr>
          <p:spPr>
            <a:xfrm>
              <a:off x="2026025" y="0"/>
              <a:ext cx="2599764" cy="16797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A6E6B7E0-8138-BC4E-B181-F08BD36FE118}"/>
                </a:ext>
              </a:extLst>
            </p:cNvPr>
            <p:cNvSpPr/>
            <p:nvPr/>
          </p:nvSpPr>
          <p:spPr>
            <a:xfrm>
              <a:off x="3765177" y="0"/>
              <a:ext cx="4195482" cy="16797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90366A47-BE77-AF46-B379-CC1E0AD91549}"/>
                </a:ext>
              </a:extLst>
            </p:cNvPr>
            <p:cNvSpPr/>
            <p:nvPr/>
          </p:nvSpPr>
          <p:spPr>
            <a:xfrm>
              <a:off x="6651814" y="0"/>
              <a:ext cx="5540186" cy="167977"/>
            </a:xfrm>
            <a:prstGeom prst="rect">
              <a:avLst/>
            </a:prstGeom>
            <a:solidFill>
              <a:srgbClr val="F666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AB2E7643-D473-F347-B94D-02D25ACA0B5F}"/>
                </a:ext>
              </a:extLst>
            </p:cNvPr>
            <p:cNvSpPr/>
            <p:nvPr/>
          </p:nvSpPr>
          <p:spPr>
            <a:xfrm>
              <a:off x="9547180" y="0"/>
              <a:ext cx="1730187" cy="167977"/>
            </a:xfrm>
            <a:prstGeom prst="rect">
              <a:avLst/>
            </a:prstGeom>
            <a:solidFill>
              <a:srgbClr val="C952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CAE17FE-3E6A-0D43-AD6A-9F9160C87285}"/>
              </a:ext>
            </a:extLst>
          </p:cNvPr>
          <p:cNvCxnSpPr/>
          <p:nvPr userDrawn="1"/>
        </p:nvCxnSpPr>
        <p:spPr>
          <a:xfrm>
            <a:off x="518813" y="1109272"/>
            <a:ext cx="1327916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862715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F6847C1-2041-064C-84BB-66BC3B9E245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106862" y="1184275"/>
            <a:ext cx="7630435" cy="464661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74535877-0F76-784C-9B4A-720383E05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2615725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2DC931-2A4D-E14D-9312-0008930BF6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019736" y="1226019"/>
            <a:ext cx="3717562" cy="472507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B280DF05-3DCE-E042-B050-04DDBDE13205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107304" y="1226019"/>
            <a:ext cx="3717562" cy="472507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BFB7B195-41E0-7445-B3D3-252F2753A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9544559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F6CE36-427B-1C4F-80A2-E762757F75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07304" y="1349115"/>
            <a:ext cx="7629994" cy="451193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5A36F6-48D3-AE40-BF8C-9A41094DF1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40181" y="1974082"/>
            <a:ext cx="3087635" cy="388696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AE77111C-398D-C74E-AD86-8B019DB9D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itle 7">
            <a:extLst>
              <a:ext uri="{FF2B5EF4-FFF2-40B4-BE49-F238E27FC236}">
                <a16:creationId xmlns:a16="http://schemas.microsoft.com/office/drawing/2014/main" id="{E1619BA6-F75C-E44F-83EC-7F93308A721A}"/>
              </a:ext>
            </a:extLst>
          </p:cNvPr>
          <p:cNvSpPr txBox="1">
            <a:spLocks/>
          </p:cNvSpPr>
          <p:nvPr userDrawn="1"/>
        </p:nvSpPr>
        <p:spPr>
          <a:xfrm>
            <a:off x="240181" y="392829"/>
            <a:ext cx="3087635" cy="13160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i="0" kern="1200">
                <a:solidFill>
                  <a:schemeClr val="tx1"/>
                </a:solidFill>
                <a:latin typeface="Arial Black" panose="020B0604020202020204" pitchFamily="34" charset="0"/>
                <a:ea typeface="+mj-ea"/>
                <a:cs typeface="Arial Black" panose="020B0604020202020204" pitchFamily="34" charset="0"/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2236303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F6CE36-427B-1C4F-80A2-E762757F75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07304" y="1349115"/>
            <a:ext cx="7629994" cy="451193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AE77111C-398D-C74E-AD86-8B019DB9D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AE59C4-509D-254B-9950-694187E4D38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13" r="10428"/>
          <a:stretch/>
        </p:blipFill>
        <p:spPr>
          <a:xfrm>
            <a:off x="0" y="0"/>
            <a:ext cx="36318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63396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F6CE36-427B-1C4F-80A2-E762757F75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07304" y="1349115"/>
            <a:ext cx="7629994" cy="451193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AE77111C-398D-C74E-AD86-8B019DB9D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5FDEC8A-7A41-0541-BBA6-51BEBFD687C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019" r="22467"/>
          <a:stretch/>
        </p:blipFill>
        <p:spPr>
          <a:xfrm>
            <a:off x="-1" y="0"/>
            <a:ext cx="36140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64844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F6CE36-427B-1C4F-80A2-E762757F75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07304" y="1349115"/>
            <a:ext cx="7629994" cy="451193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AE77111C-398D-C74E-AD86-8B019DB9D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CA0B6B-91AB-6E49-AE84-0CA39D41996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489" r="21036" b="5023"/>
          <a:stretch/>
        </p:blipFill>
        <p:spPr>
          <a:xfrm>
            <a:off x="0" y="-1"/>
            <a:ext cx="3638745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6001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DC88F269-D8C2-FE49-9968-920080A132D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211" t="821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78A4B9C-E8FD-6F4E-89AD-62754851DD7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300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6A1CBBD-5D56-7746-AB30-6A454237BD37}"/>
              </a:ext>
            </a:extLst>
          </p:cNvPr>
          <p:cNvSpPr/>
          <p:nvPr userDrawn="1"/>
        </p:nvSpPr>
        <p:spPr>
          <a:xfrm>
            <a:off x="1" y="4867006"/>
            <a:ext cx="12192000" cy="572110"/>
          </a:xfrm>
          <a:prstGeom prst="rect">
            <a:avLst/>
          </a:prstGeom>
          <a:solidFill>
            <a:srgbClr val="EF58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9A9637-C2E6-7F4B-BB24-CFF8A9315168}"/>
              </a:ext>
            </a:extLst>
          </p:cNvPr>
          <p:cNvSpPr txBox="1"/>
          <p:nvPr userDrawn="1"/>
        </p:nvSpPr>
        <p:spPr>
          <a:xfrm>
            <a:off x="2930717" y="4967419"/>
            <a:ext cx="7461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pc="7000">
                <a:solidFill>
                  <a:schemeClr val="bg1"/>
                </a:solidFill>
                <a:latin typeface="+mj-lt"/>
                <a:ea typeface="Encode Sans Compressed" charset="0"/>
                <a:cs typeface="Encode Sans Compressed" charset="0"/>
              </a:rPr>
              <a:t>WELCOME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307837B-7302-2440-9279-19FC5683F53D}"/>
              </a:ext>
            </a:extLst>
          </p:cNvPr>
          <p:cNvSpPr/>
          <p:nvPr userDrawn="1"/>
        </p:nvSpPr>
        <p:spPr>
          <a:xfrm>
            <a:off x="0" y="2288860"/>
            <a:ext cx="12192000" cy="2493017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3000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E4CF5AC-45EE-E647-AE27-98631B7C925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2928" y="2514600"/>
            <a:ext cx="6536986" cy="2048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87339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FE005972-078C-B64D-8CC9-9C738D25112C}"/>
              </a:ext>
            </a:extLst>
          </p:cNvPr>
          <p:cNvSpPr txBox="1">
            <a:spLocks/>
          </p:cNvSpPr>
          <p:nvPr userDrawn="1"/>
        </p:nvSpPr>
        <p:spPr>
          <a:xfrm>
            <a:off x="3926541" y="1936166"/>
            <a:ext cx="6089329" cy="9632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5400" b="1" i="0" dirty="0">
                <a:solidFill>
                  <a:schemeClr val="bg1"/>
                </a:solidFill>
                <a:latin typeface="Arial Black" panose="020B0604020202020204" pitchFamily="34" charset="0"/>
                <a:ea typeface="Encode Sans Compressed" charset="0"/>
                <a:cs typeface="Arial Black" panose="020B0604020202020204" pitchFamily="34" charset="0"/>
              </a:rPr>
              <a:t>Questions?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23756916-C737-2742-A4BA-1AEE2117E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6541" y="2899442"/>
            <a:ext cx="7725228" cy="1325563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306AEFB-B677-304A-ACDC-798608B8D610}"/>
              </a:ext>
            </a:extLst>
          </p:cNvPr>
          <p:cNvGrpSpPr/>
          <p:nvPr userDrawn="1"/>
        </p:nvGrpSpPr>
        <p:grpSpPr>
          <a:xfrm rot="5400000">
            <a:off x="261019" y="3353845"/>
            <a:ext cx="6858002" cy="150312"/>
            <a:chOff x="0" y="0"/>
            <a:chExt cx="12192000" cy="167977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0D4C42F-741E-FE46-AED6-E6EB162A866B}"/>
                </a:ext>
              </a:extLst>
            </p:cNvPr>
            <p:cNvSpPr/>
            <p:nvPr/>
          </p:nvSpPr>
          <p:spPr>
            <a:xfrm>
              <a:off x="0" y="0"/>
              <a:ext cx="3693459" cy="167977"/>
            </a:xfrm>
            <a:prstGeom prst="rect">
              <a:avLst/>
            </a:prstGeom>
            <a:solidFill>
              <a:srgbClr val="F666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DC15BE2-D981-474D-9E3B-87E471CAA52E}"/>
                </a:ext>
              </a:extLst>
            </p:cNvPr>
            <p:cNvSpPr/>
            <p:nvPr/>
          </p:nvSpPr>
          <p:spPr>
            <a:xfrm>
              <a:off x="2026025" y="0"/>
              <a:ext cx="2599764" cy="16797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1E17A63-1E56-0B4F-84D6-4268596FB73E}"/>
                </a:ext>
              </a:extLst>
            </p:cNvPr>
            <p:cNvSpPr/>
            <p:nvPr/>
          </p:nvSpPr>
          <p:spPr>
            <a:xfrm>
              <a:off x="3765177" y="0"/>
              <a:ext cx="4195482" cy="16797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B74D791-7125-E74C-BE7C-24B01D2CF4B1}"/>
                </a:ext>
              </a:extLst>
            </p:cNvPr>
            <p:cNvSpPr/>
            <p:nvPr/>
          </p:nvSpPr>
          <p:spPr>
            <a:xfrm>
              <a:off x="6651814" y="0"/>
              <a:ext cx="5540186" cy="167977"/>
            </a:xfrm>
            <a:prstGeom prst="rect">
              <a:avLst/>
            </a:prstGeom>
            <a:solidFill>
              <a:srgbClr val="F666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EA671D0-AECC-0C48-842A-0845DF5A5350}"/>
                </a:ext>
              </a:extLst>
            </p:cNvPr>
            <p:cNvSpPr/>
            <p:nvPr/>
          </p:nvSpPr>
          <p:spPr>
            <a:xfrm>
              <a:off x="9547180" y="0"/>
              <a:ext cx="1730187" cy="167977"/>
            </a:xfrm>
            <a:prstGeom prst="rect">
              <a:avLst/>
            </a:prstGeom>
            <a:solidFill>
              <a:srgbClr val="C952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B89DFEB0-D2BE-0B4F-9EB9-E8013B6333BD}"/>
              </a:ext>
            </a:extLst>
          </p:cNvPr>
          <p:cNvSpPr/>
          <p:nvPr userDrawn="1"/>
        </p:nvSpPr>
        <p:spPr>
          <a:xfrm>
            <a:off x="0" y="0"/>
            <a:ext cx="3614863" cy="6858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E304E4A-B59F-7346-A76A-45922FE36C9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07304" y="6256262"/>
            <a:ext cx="1454046" cy="290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76943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F6847C1-2041-064C-84BB-66BC3B9E245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106862" y="1418339"/>
            <a:ext cx="7630435" cy="464661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AE7360F-7B55-DD49-A43C-5651E3ACE5BA}"/>
              </a:ext>
            </a:extLst>
          </p:cNvPr>
          <p:cNvGrpSpPr/>
          <p:nvPr userDrawn="1"/>
        </p:nvGrpSpPr>
        <p:grpSpPr>
          <a:xfrm rot="5400000">
            <a:off x="261019" y="3353845"/>
            <a:ext cx="6858002" cy="150312"/>
            <a:chOff x="0" y="0"/>
            <a:chExt cx="12192000" cy="167977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455E37E-8530-F740-8A1D-576755E6FB84}"/>
                </a:ext>
              </a:extLst>
            </p:cNvPr>
            <p:cNvSpPr/>
            <p:nvPr/>
          </p:nvSpPr>
          <p:spPr>
            <a:xfrm>
              <a:off x="0" y="0"/>
              <a:ext cx="3693459" cy="167977"/>
            </a:xfrm>
            <a:prstGeom prst="rect">
              <a:avLst/>
            </a:prstGeom>
            <a:solidFill>
              <a:srgbClr val="F666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009179C-F9A5-B44A-B793-D727291FE9F3}"/>
                </a:ext>
              </a:extLst>
            </p:cNvPr>
            <p:cNvSpPr/>
            <p:nvPr/>
          </p:nvSpPr>
          <p:spPr>
            <a:xfrm>
              <a:off x="2026025" y="0"/>
              <a:ext cx="2599764" cy="16797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C40A2FC-E4E2-AD42-8635-967373D19C71}"/>
                </a:ext>
              </a:extLst>
            </p:cNvPr>
            <p:cNvSpPr/>
            <p:nvPr/>
          </p:nvSpPr>
          <p:spPr>
            <a:xfrm>
              <a:off x="3765177" y="0"/>
              <a:ext cx="4195482" cy="16797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9C79037-695E-8C41-8EEA-0EAFD4505279}"/>
                </a:ext>
              </a:extLst>
            </p:cNvPr>
            <p:cNvSpPr/>
            <p:nvPr/>
          </p:nvSpPr>
          <p:spPr>
            <a:xfrm>
              <a:off x="6651814" y="0"/>
              <a:ext cx="5540186" cy="167977"/>
            </a:xfrm>
            <a:prstGeom prst="rect">
              <a:avLst/>
            </a:prstGeom>
            <a:solidFill>
              <a:srgbClr val="F666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659FA00-D5ED-DA43-9806-1BA921EF0CF3}"/>
                </a:ext>
              </a:extLst>
            </p:cNvPr>
            <p:cNvSpPr/>
            <p:nvPr/>
          </p:nvSpPr>
          <p:spPr>
            <a:xfrm>
              <a:off x="9547180" y="0"/>
              <a:ext cx="1730187" cy="167977"/>
            </a:xfrm>
            <a:prstGeom prst="rect">
              <a:avLst/>
            </a:prstGeom>
            <a:solidFill>
              <a:srgbClr val="C952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669DF923-2A68-9F40-AA99-EA892C76A4DA}"/>
              </a:ext>
            </a:extLst>
          </p:cNvPr>
          <p:cNvSpPr/>
          <p:nvPr userDrawn="1"/>
        </p:nvSpPr>
        <p:spPr>
          <a:xfrm>
            <a:off x="0" y="0"/>
            <a:ext cx="3614863" cy="6858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7">
            <a:extLst>
              <a:ext uri="{FF2B5EF4-FFF2-40B4-BE49-F238E27FC236}">
                <a16:creationId xmlns:a16="http://schemas.microsoft.com/office/drawing/2014/main" id="{F4A172FE-0038-0D43-AB58-5A7F0801EE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6862" y="374754"/>
            <a:ext cx="7630434" cy="764885"/>
          </a:xfrm>
          <a:prstGeom prst="rect">
            <a:avLst/>
          </a:prstGeom>
        </p:spPr>
        <p:txBody>
          <a:bodyPr/>
          <a:lstStyle>
            <a:lvl1pPr>
              <a:defRPr sz="3600" b="1" i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EFD2D5B-9706-4341-AA35-316546B39810}"/>
              </a:ext>
            </a:extLst>
          </p:cNvPr>
          <p:cNvCxnSpPr/>
          <p:nvPr userDrawn="1"/>
        </p:nvCxnSpPr>
        <p:spPr>
          <a:xfrm>
            <a:off x="4107304" y="1109272"/>
            <a:ext cx="1327916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564858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2DC931-2A4D-E14D-9312-0008930BF6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019736" y="1226019"/>
            <a:ext cx="3717562" cy="472507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B280DF05-3DCE-E042-B050-04DDBDE13205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107304" y="1226019"/>
            <a:ext cx="3717562" cy="472507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03D3968-66A2-8240-993E-FF78B6741B63}"/>
              </a:ext>
            </a:extLst>
          </p:cNvPr>
          <p:cNvGrpSpPr/>
          <p:nvPr userDrawn="1"/>
        </p:nvGrpSpPr>
        <p:grpSpPr>
          <a:xfrm rot="5400000">
            <a:off x="261019" y="3353845"/>
            <a:ext cx="6858002" cy="150312"/>
            <a:chOff x="0" y="0"/>
            <a:chExt cx="12192000" cy="167977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154518C-F8DF-414A-80D8-BC179BD03E50}"/>
                </a:ext>
              </a:extLst>
            </p:cNvPr>
            <p:cNvSpPr/>
            <p:nvPr/>
          </p:nvSpPr>
          <p:spPr>
            <a:xfrm>
              <a:off x="0" y="0"/>
              <a:ext cx="3693459" cy="167977"/>
            </a:xfrm>
            <a:prstGeom prst="rect">
              <a:avLst/>
            </a:prstGeom>
            <a:solidFill>
              <a:srgbClr val="F666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DD953E4-392E-9A46-97B6-F46F31432417}"/>
                </a:ext>
              </a:extLst>
            </p:cNvPr>
            <p:cNvSpPr/>
            <p:nvPr/>
          </p:nvSpPr>
          <p:spPr>
            <a:xfrm>
              <a:off x="2026025" y="0"/>
              <a:ext cx="2599764" cy="16797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13031BE-04CB-E54D-BF72-B7167D6D6FC3}"/>
                </a:ext>
              </a:extLst>
            </p:cNvPr>
            <p:cNvSpPr/>
            <p:nvPr/>
          </p:nvSpPr>
          <p:spPr>
            <a:xfrm>
              <a:off x="3765177" y="0"/>
              <a:ext cx="4195482" cy="16797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92ED692-FF62-784A-9F94-BCD1BBE11B0F}"/>
                </a:ext>
              </a:extLst>
            </p:cNvPr>
            <p:cNvSpPr/>
            <p:nvPr/>
          </p:nvSpPr>
          <p:spPr>
            <a:xfrm>
              <a:off x="6651814" y="0"/>
              <a:ext cx="5540186" cy="167977"/>
            </a:xfrm>
            <a:prstGeom prst="rect">
              <a:avLst/>
            </a:prstGeom>
            <a:solidFill>
              <a:srgbClr val="F666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2FC03B0-D48E-7745-B827-1E9CE54CD6B3}"/>
                </a:ext>
              </a:extLst>
            </p:cNvPr>
            <p:cNvSpPr/>
            <p:nvPr/>
          </p:nvSpPr>
          <p:spPr>
            <a:xfrm>
              <a:off x="9547180" y="0"/>
              <a:ext cx="1730187" cy="167977"/>
            </a:xfrm>
            <a:prstGeom prst="rect">
              <a:avLst/>
            </a:prstGeom>
            <a:solidFill>
              <a:srgbClr val="C952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33526B3A-81AB-C747-B75E-B4569A842A64}"/>
              </a:ext>
            </a:extLst>
          </p:cNvPr>
          <p:cNvSpPr/>
          <p:nvPr userDrawn="1"/>
        </p:nvSpPr>
        <p:spPr>
          <a:xfrm>
            <a:off x="0" y="0"/>
            <a:ext cx="3614863" cy="6858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98A458-9322-C141-BA9D-A71290F78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808BF63-BE02-2148-BF63-16BBA929DFF2}"/>
              </a:ext>
            </a:extLst>
          </p:cNvPr>
          <p:cNvCxnSpPr/>
          <p:nvPr userDrawn="1"/>
        </p:nvCxnSpPr>
        <p:spPr>
          <a:xfrm>
            <a:off x="4107304" y="1109272"/>
            <a:ext cx="1327916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811330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8AA002F3-7E65-3C44-9A8D-02B6F1125E6B}"/>
              </a:ext>
            </a:extLst>
          </p:cNvPr>
          <p:cNvSpPr/>
          <p:nvPr userDrawn="1"/>
        </p:nvSpPr>
        <p:spPr>
          <a:xfrm>
            <a:off x="0" y="0"/>
            <a:ext cx="3614863" cy="6858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F6CE36-427B-1C4F-80A2-E762757F75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07304" y="1349115"/>
            <a:ext cx="7629994" cy="451193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5A36F6-48D3-AE40-BF8C-9A41094DF1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40181" y="1974082"/>
            <a:ext cx="3087635" cy="388696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itle 7">
            <a:extLst>
              <a:ext uri="{FF2B5EF4-FFF2-40B4-BE49-F238E27FC236}">
                <a16:creationId xmlns:a16="http://schemas.microsoft.com/office/drawing/2014/main" id="{E1619BA6-F75C-E44F-83EC-7F93308A721A}"/>
              </a:ext>
            </a:extLst>
          </p:cNvPr>
          <p:cNvSpPr txBox="1">
            <a:spLocks/>
          </p:cNvSpPr>
          <p:nvPr userDrawn="1"/>
        </p:nvSpPr>
        <p:spPr>
          <a:xfrm>
            <a:off x="240181" y="392829"/>
            <a:ext cx="3087635" cy="13160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i="0" kern="1200">
                <a:solidFill>
                  <a:schemeClr val="tx1"/>
                </a:solidFill>
                <a:latin typeface="Arial Black" panose="020B0604020202020204" pitchFamily="34" charset="0"/>
                <a:ea typeface="+mj-ea"/>
                <a:cs typeface="Arial Black" panose="020B0604020202020204" pitchFamily="34" charset="0"/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Click to edit Master title style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144DC94-30EB-114F-B976-B0DD1715A6DD}"/>
              </a:ext>
            </a:extLst>
          </p:cNvPr>
          <p:cNvGrpSpPr/>
          <p:nvPr userDrawn="1"/>
        </p:nvGrpSpPr>
        <p:grpSpPr>
          <a:xfrm rot="5400000">
            <a:off x="261019" y="3353845"/>
            <a:ext cx="6858002" cy="150312"/>
            <a:chOff x="0" y="0"/>
            <a:chExt cx="12192000" cy="167977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7DC5DAF-E216-B64A-924F-F67E691B0101}"/>
                </a:ext>
              </a:extLst>
            </p:cNvPr>
            <p:cNvSpPr/>
            <p:nvPr/>
          </p:nvSpPr>
          <p:spPr>
            <a:xfrm>
              <a:off x="0" y="0"/>
              <a:ext cx="3693459" cy="167977"/>
            </a:xfrm>
            <a:prstGeom prst="rect">
              <a:avLst/>
            </a:prstGeom>
            <a:solidFill>
              <a:srgbClr val="F666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8BEAE57-08BF-874C-BBB5-53AEFD4C7232}"/>
                </a:ext>
              </a:extLst>
            </p:cNvPr>
            <p:cNvSpPr/>
            <p:nvPr/>
          </p:nvSpPr>
          <p:spPr>
            <a:xfrm>
              <a:off x="2026025" y="0"/>
              <a:ext cx="2599764" cy="16797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318CD86-2619-A74D-88F8-30E43D7703BE}"/>
                </a:ext>
              </a:extLst>
            </p:cNvPr>
            <p:cNvSpPr/>
            <p:nvPr/>
          </p:nvSpPr>
          <p:spPr>
            <a:xfrm>
              <a:off x="3765177" y="0"/>
              <a:ext cx="4195482" cy="16797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F76F55F-959F-6848-8CB2-5959E24D8523}"/>
                </a:ext>
              </a:extLst>
            </p:cNvPr>
            <p:cNvSpPr/>
            <p:nvPr/>
          </p:nvSpPr>
          <p:spPr>
            <a:xfrm>
              <a:off x="6651814" y="0"/>
              <a:ext cx="5540186" cy="167977"/>
            </a:xfrm>
            <a:prstGeom prst="rect">
              <a:avLst/>
            </a:prstGeom>
            <a:solidFill>
              <a:srgbClr val="F666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528E12D-9F1D-C747-8D52-5A392BB6F63C}"/>
                </a:ext>
              </a:extLst>
            </p:cNvPr>
            <p:cNvSpPr/>
            <p:nvPr/>
          </p:nvSpPr>
          <p:spPr>
            <a:xfrm>
              <a:off x="9547180" y="0"/>
              <a:ext cx="1730187" cy="167977"/>
            </a:xfrm>
            <a:prstGeom prst="rect">
              <a:avLst/>
            </a:prstGeom>
            <a:solidFill>
              <a:srgbClr val="C952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71A1B82-D2F8-9C40-A6BD-2596F0087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E2B954B-FAD2-B24B-AF33-F32BDC63FE84}"/>
              </a:ext>
            </a:extLst>
          </p:cNvPr>
          <p:cNvCxnSpPr/>
          <p:nvPr userDrawn="1"/>
        </p:nvCxnSpPr>
        <p:spPr>
          <a:xfrm>
            <a:off x="4107304" y="1109272"/>
            <a:ext cx="1327916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189877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9DFD8E43-BD25-2246-836A-95B23549FF93}"/>
              </a:ext>
            </a:extLst>
          </p:cNvPr>
          <p:cNvSpPr/>
          <p:nvPr userDrawn="1"/>
        </p:nvSpPr>
        <p:spPr>
          <a:xfrm>
            <a:off x="0" y="0"/>
            <a:ext cx="3614863" cy="6858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F6CE36-427B-1C4F-80A2-E762757F75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07304" y="1349115"/>
            <a:ext cx="7629994" cy="451193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AE59C4-509D-254B-9950-694187E4D38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13" r="10428"/>
          <a:stretch/>
        </p:blipFill>
        <p:spPr>
          <a:xfrm>
            <a:off x="0" y="0"/>
            <a:ext cx="3631842" cy="68580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5716AE23-FE95-9741-A055-303A8F82D763}"/>
              </a:ext>
            </a:extLst>
          </p:cNvPr>
          <p:cNvGrpSpPr/>
          <p:nvPr userDrawn="1"/>
        </p:nvGrpSpPr>
        <p:grpSpPr>
          <a:xfrm rot="5400000">
            <a:off x="261019" y="3353845"/>
            <a:ext cx="6858002" cy="150312"/>
            <a:chOff x="0" y="0"/>
            <a:chExt cx="12192000" cy="167977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B0746EA-AE7C-6244-9686-7E57E5AFC648}"/>
                </a:ext>
              </a:extLst>
            </p:cNvPr>
            <p:cNvSpPr/>
            <p:nvPr/>
          </p:nvSpPr>
          <p:spPr>
            <a:xfrm>
              <a:off x="0" y="0"/>
              <a:ext cx="3693459" cy="167977"/>
            </a:xfrm>
            <a:prstGeom prst="rect">
              <a:avLst/>
            </a:prstGeom>
            <a:solidFill>
              <a:srgbClr val="F666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4784030-454C-F748-AAE0-B53271CD8BE0}"/>
                </a:ext>
              </a:extLst>
            </p:cNvPr>
            <p:cNvSpPr/>
            <p:nvPr/>
          </p:nvSpPr>
          <p:spPr>
            <a:xfrm>
              <a:off x="2026025" y="0"/>
              <a:ext cx="2599764" cy="16797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9240536-0234-A342-9A67-C1273024B1BE}"/>
                </a:ext>
              </a:extLst>
            </p:cNvPr>
            <p:cNvSpPr/>
            <p:nvPr/>
          </p:nvSpPr>
          <p:spPr>
            <a:xfrm>
              <a:off x="3765177" y="0"/>
              <a:ext cx="4195482" cy="16797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A5EA277-7657-5948-AB88-354FCCAFF8C6}"/>
                </a:ext>
              </a:extLst>
            </p:cNvPr>
            <p:cNvSpPr/>
            <p:nvPr/>
          </p:nvSpPr>
          <p:spPr>
            <a:xfrm>
              <a:off x="6651814" y="0"/>
              <a:ext cx="5540186" cy="167977"/>
            </a:xfrm>
            <a:prstGeom prst="rect">
              <a:avLst/>
            </a:prstGeom>
            <a:solidFill>
              <a:srgbClr val="F666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D820194-8BD9-A642-A3EA-F009B8A8B1D7}"/>
                </a:ext>
              </a:extLst>
            </p:cNvPr>
            <p:cNvSpPr/>
            <p:nvPr/>
          </p:nvSpPr>
          <p:spPr>
            <a:xfrm>
              <a:off x="9547180" y="0"/>
              <a:ext cx="1730187" cy="167977"/>
            </a:xfrm>
            <a:prstGeom prst="rect">
              <a:avLst/>
            </a:prstGeom>
            <a:solidFill>
              <a:srgbClr val="C952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779F7B5-455E-7D40-BC45-823FE8D283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7077C40-7899-DE43-B599-1988963C13F8}"/>
              </a:ext>
            </a:extLst>
          </p:cNvPr>
          <p:cNvCxnSpPr/>
          <p:nvPr userDrawn="1"/>
        </p:nvCxnSpPr>
        <p:spPr>
          <a:xfrm>
            <a:off x="4107304" y="1109272"/>
            <a:ext cx="1327916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654555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DD5DA700-00E4-424A-BEC6-99051456AED2}"/>
              </a:ext>
            </a:extLst>
          </p:cNvPr>
          <p:cNvSpPr/>
          <p:nvPr userDrawn="1"/>
        </p:nvSpPr>
        <p:spPr>
          <a:xfrm>
            <a:off x="0" y="0"/>
            <a:ext cx="3614863" cy="6858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F6CE36-427B-1C4F-80A2-E762757F75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07304" y="1349115"/>
            <a:ext cx="7629994" cy="4511935"/>
          </a:xfrm>
          <a:prstGeom prst="rect">
            <a:avLst/>
          </a:prstGeo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  <a:lvl2pPr>
              <a:defRPr sz="2800">
                <a:solidFill>
                  <a:schemeClr val="bg1"/>
                </a:solidFill>
              </a:defRPr>
            </a:lvl2pPr>
            <a:lvl3pPr>
              <a:defRPr sz="24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5FDEC8A-7A41-0541-BBA6-51BEBFD687C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019" r="22467"/>
          <a:stretch/>
        </p:blipFill>
        <p:spPr>
          <a:xfrm>
            <a:off x="-1" y="0"/>
            <a:ext cx="3614057" cy="68580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460185CA-A668-8F46-B226-1D719FC990D8}"/>
              </a:ext>
            </a:extLst>
          </p:cNvPr>
          <p:cNvGrpSpPr/>
          <p:nvPr userDrawn="1"/>
        </p:nvGrpSpPr>
        <p:grpSpPr>
          <a:xfrm rot="5400000">
            <a:off x="261019" y="3353845"/>
            <a:ext cx="6858002" cy="150312"/>
            <a:chOff x="0" y="0"/>
            <a:chExt cx="12192000" cy="167977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A451962-61A0-984B-A27B-2604CDA20924}"/>
                </a:ext>
              </a:extLst>
            </p:cNvPr>
            <p:cNvSpPr/>
            <p:nvPr/>
          </p:nvSpPr>
          <p:spPr>
            <a:xfrm>
              <a:off x="0" y="0"/>
              <a:ext cx="3693459" cy="167977"/>
            </a:xfrm>
            <a:prstGeom prst="rect">
              <a:avLst/>
            </a:prstGeom>
            <a:solidFill>
              <a:srgbClr val="F666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FA9AC75-3DED-C24A-BEC0-370452A85065}"/>
                </a:ext>
              </a:extLst>
            </p:cNvPr>
            <p:cNvSpPr/>
            <p:nvPr/>
          </p:nvSpPr>
          <p:spPr>
            <a:xfrm>
              <a:off x="2026025" y="0"/>
              <a:ext cx="2599764" cy="16797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1352D77-B453-5D42-9FA1-5ED3682D4466}"/>
                </a:ext>
              </a:extLst>
            </p:cNvPr>
            <p:cNvSpPr/>
            <p:nvPr/>
          </p:nvSpPr>
          <p:spPr>
            <a:xfrm>
              <a:off x="3765177" y="0"/>
              <a:ext cx="4195482" cy="16797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F41E436-ABC7-C040-9095-1F3C4370DB0E}"/>
                </a:ext>
              </a:extLst>
            </p:cNvPr>
            <p:cNvSpPr/>
            <p:nvPr/>
          </p:nvSpPr>
          <p:spPr>
            <a:xfrm>
              <a:off x="6651814" y="0"/>
              <a:ext cx="5540186" cy="167977"/>
            </a:xfrm>
            <a:prstGeom prst="rect">
              <a:avLst/>
            </a:prstGeom>
            <a:solidFill>
              <a:srgbClr val="F666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9B01525-04AB-6940-A01C-2DC657900ACE}"/>
                </a:ext>
              </a:extLst>
            </p:cNvPr>
            <p:cNvSpPr/>
            <p:nvPr/>
          </p:nvSpPr>
          <p:spPr>
            <a:xfrm>
              <a:off x="9547180" y="0"/>
              <a:ext cx="1730187" cy="167977"/>
            </a:xfrm>
            <a:prstGeom prst="rect">
              <a:avLst/>
            </a:prstGeom>
            <a:solidFill>
              <a:srgbClr val="C952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4EDDAB9-BBCE-A947-AFBA-7678C19E52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C70B1AA-E5C5-3747-B1BA-258D4D7CE010}"/>
              </a:ext>
            </a:extLst>
          </p:cNvPr>
          <p:cNvCxnSpPr/>
          <p:nvPr userDrawn="1"/>
        </p:nvCxnSpPr>
        <p:spPr>
          <a:xfrm>
            <a:off x="4107304" y="1109272"/>
            <a:ext cx="1327916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325626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538DD781-7AD2-7C47-B90B-9691F719678E}"/>
              </a:ext>
            </a:extLst>
          </p:cNvPr>
          <p:cNvGrpSpPr/>
          <p:nvPr userDrawn="1"/>
        </p:nvGrpSpPr>
        <p:grpSpPr>
          <a:xfrm rot="5400000">
            <a:off x="261019" y="3353845"/>
            <a:ext cx="6858002" cy="150312"/>
            <a:chOff x="0" y="0"/>
            <a:chExt cx="12192000" cy="167977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9E92B3F-6BDF-C64C-88B5-6D8973F192ED}"/>
                </a:ext>
              </a:extLst>
            </p:cNvPr>
            <p:cNvSpPr/>
            <p:nvPr/>
          </p:nvSpPr>
          <p:spPr>
            <a:xfrm>
              <a:off x="0" y="0"/>
              <a:ext cx="3693459" cy="167977"/>
            </a:xfrm>
            <a:prstGeom prst="rect">
              <a:avLst/>
            </a:prstGeom>
            <a:solidFill>
              <a:srgbClr val="F666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0422593-57E9-AB43-ABB0-39882EF6BAC5}"/>
                </a:ext>
              </a:extLst>
            </p:cNvPr>
            <p:cNvSpPr/>
            <p:nvPr/>
          </p:nvSpPr>
          <p:spPr>
            <a:xfrm>
              <a:off x="2026025" y="0"/>
              <a:ext cx="2599764" cy="16797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E1BB1D4-C796-3841-8ADC-3A5DFF3062C4}"/>
                </a:ext>
              </a:extLst>
            </p:cNvPr>
            <p:cNvSpPr/>
            <p:nvPr/>
          </p:nvSpPr>
          <p:spPr>
            <a:xfrm>
              <a:off x="3765177" y="0"/>
              <a:ext cx="4195482" cy="16797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EA3A82D-2187-FC40-903F-8111FBA05C03}"/>
                </a:ext>
              </a:extLst>
            </p:cNvPr>
            <p:cNvSpPr/>
            <p:nvPr/>
          </p:nvSpPr>
          <p:spPr>
            <a:xfrm>
              <a:off x="6651814" y="0"/>
              <a:ext cx="5540186" cy="167977"/>
            </a:xfrm>
            <a:prstGeom prst="rect">
              <a:avLst/>
            </a:prstGeom>
            <a:solidFill>
              <a:srgbClr val="F666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3DB20E6-27E1-A648-B60B-B55A2887277B}"/>
                </a:ext>
              </a:extLst>
            </p:cNvPr>
            <p:cNvSpPr/>
            <p:nvPr/>
          </p:nvSpPr>
          <p:spPr>
            <a:xfrm>
              <a:off x="9547180" y="0"/>
              <a:ext cx="1730187" cy="167977"/>
            </a:xfrm>
            <a:prstGeom prst="rect">
              <a:avLst/>
            </a:prstGeom>
            <a:solidFill>
              <a:srgbClr val="C952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FA795DFB-C3CD-364C-AC4F-ACA47AC956B6}"/>
              </a:ext>
            </a:extLst>
          </p:cNvPr>
          <p:cNvSpPr/>
          <p:nvPr userDrawn="1"/>
        </p:nvSpPr>
        <p:spPr>
          <a:xfrm>
            <a:off x="0" y="0"/>
            <a:ext cx="3614863" cy="6858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F6CE36-427B-1C4F-80A2-E762757F75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07304" y="1349115"/>
            <a:ext cx="7629994" cy="4511935"/>
          </a:xfrm>
          <a:prstGeom prst="rect">
            <a:avLst/>
          </a:prstGeo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  <a:lvl2pPr>
              <a:defRPr sz="2800">
                <a:solidFill>
                  <a:schemeClr val="bg1"/>
                </a:solidFill>
              </a:defRPr>
            </a:lvl2pPr>
            <a:lvl3pPr>
              <a:defRPr sz="24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CA0B6B-91AB-6E49-AE84-0CA39D41996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490" r="16902"/>
          <a:stretch/>
        </p:blipFill>
        <p:spPr>
          <a:xfrm>
            <a:off x="1" y="0"/>
            <a:ext cx="3670852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0194F46-03D5-7B45-978D-6F66874CE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B3E942A-E7F9-264B-B118-9577AB2F4E93}"/>
              </a:ext>
            </a:extLst>
          </p:cNvPr>
          <p:cNvCxnSpPr/>
          <p:nvPr userDrawn="1"/>
        </p:nvCxnSpPr>
        <p:spPr>
          <a:xfrm>
            <a:off x="4107304" y="1109272"/>
            <a:ext cx="1327916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716657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538DD781-7AD2-7C47-B90B-9691F719678E}"/>
              </a:ext>
            </a:extLst>
          </p:cNvPr>
          <p:cNvGrpSpPr/>
          <p:nvPr userDrawn="1"/>
        </p:nvGrpSpPr>
        <p:grpSpPr>
          <a:xfrm rot="5400000">
            <a:off x="261019" y="3353845"/>
            <a:ext cx="6858002" cy="150312"/>
            <a:chOff x="0" y="0"/>
            <a:chExt cx="12192000" cy="167977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9E92B3F-6BDF-C64C-88B5-6D8973F192ED}"/>
                </a:ext>
              </a:extLst>
            </p:cNvPr>
            <p:cNvSpPr/>
            <p:nvPr/>
          </p:nvSpPr>
          <p:spPr>
            <a:xfrm>
              <a:off x="0" y="0"/>
              <a:ext cx="3693459" cy="167977"/>
            </a:xfrm>
            <a:prstGeom prst="rect">
              <a:avLst/>
            </a:prstGeom>
            <a:solidFill>
              <a:srgbClr val="F666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0422593-57E9-AB43-ABB0-39882EF6BAC5}"/>
                </a:ext>
              </a:extLst>
            </p:cNvPr>
            <p:cNvSpPr/>
            <p:nvPr/>
          </p:nvSpPr>
          <p:spPr>
            <a:xfrm>
              <a:off x="2026025" y="0"/>
              <a:ext cx="2599764" cy="16797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E1BB1D4-C796-3841-8ADC-3A5DFF3062C4}"/>
                </a:ext>
              </a:extLst>
            </p:cNvPr>
            <p:cNvSpPr/>
            <p:nvPr/>
          </p:nvSpPr>
          <p:spPr>
            <a:xfrm>
              <a:off x="3765177" y="0"/>
              <a:ext cx="4195482" cy="16797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EA3A82D-2187-FC40-903F-8111FBA05C03}"/>
                </a:ext>
              </a:extLst>
            </p:cNvPr>
            <p:cNvSpPr/>
            <p:nvPr/>
          </p:nvSpPr>
          <p:spPr>
            <a:xfrm>
              <a:off x="6651814" y="0"/>
              <a:ext cx="5540186" cy="167977"/>
            </a:xfrm>
            <a:prstGeom prst="rect">
              <a:avLst/>
            </a:prstGeom>
            <a:solidFill>
              <a:srgbClr val="F666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3DB20E6-27E1-A648-B60B-B55A2887277B}"/>
                </a:ext>
              </a:extLst>
            </p:cNvPr>
            <p:cNvSpPr/>
            <p:nvPr/>
          </p:nvSpPr>
          <p:spPr>
            <a:xfrm>
              <a:off x="9547180" y="0"/>
              <a:ext cx="1730187" cy="167977"/>
            </a:xfrm>
            <a:prstGeom prst="rect">
              <a:avLst/>
            </a:prstGeom>
            <a:solidFill>
              <a:srgbClr val="C952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FA795DFB-C3CD-364C-AC4F-ACA47AC956B6}"/>
              </a:ext>
            </a:extLst>
          </p:cNvPr>
          <p:cNvSpPr/>
          <p:nvPr userDrawn="1"/>
        </p:nvSpPr>
        <p:spPr>
          <a:xfrm>
            <a:off x="0" y="0"/>
            <a:ext cx="3614863" cy="6858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F6CE36-427B-1C4F-80A2-E762757F75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07304" y="1349115"/>
            <a:ext cx="7629994" cy="4511935"/>
          </a:xfrm>
          <a:prstGeom prst="rect">
            <a:avLst/>
          </a:prstGeo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  <a:lvl2pPr>
              <a:defRPr sz="2800">
                <a:solidFill>
                  <a:schemeClr val="bg1"/>
                </a:solidFill>
              </a:defRPr>
            </a:lvl2pPr>
            <a:lvl3pPr>
              <a:defRPr sz="24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194F46-03D5-7B45-978D-6F66874CE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B3E942A-E7F9-264B-B118-9577AB2F4E93}"/>
              </a:ext>
            </a:extLst>
          </p:cNvPr>
          <p:cNvCxnSpPr/>
          <p:nvPr userDrawn="1"/>
        </p:nvCxnSpPr>
        <p:spPr>
          <a:xfrm>
            <a:off x="4107304" y="1109272"/>
            <a:ext cx="1327916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0CC305DC-ABA6-D24B-88E5-FC923A7C47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992" r="12779"/>
          <a:stretch/>
        </p:blipFill>
        <p:spPr>
          <a:xfrm>
            <a:off x="0" y="0"/>
            <a:ext cx="36148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92209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538DD781-7AD2-7C47-B90B-9691F719678E}"/>
              </a:ext>
            </a:extLst>
          </p:cNvPr>
          <p:cNvGrpSpPr/>
          <p:nvPr userDrawn="1"/>
        </p:nvGrpSpPr>
        <p:grpSpPr>
          <a:xfrm rot="5400000">
            <a:off x="261019" y="3353845"/>
            <a:ext cx="6858002" cy="150312"/>
            <a:chOff x="0" y="0"/>
            <a:chExt cx="12192000" cy="167977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9E92B3F-6BDF-C64C-88B5-6D8973F192ED}"/>
                </a:ext>
              </a:extLst>
            </p:cNvPr>
            <p:cNvSpPr/>
            <p:nvPr/>
          </p:nvSpPr>
          <p:spPr>
            <a:xfrm>
              <a:off x="0" y="0"/>
              <a:ext cx="3693459" cy="167977"/>
            </a:xfrm>
            <a:prstGeom prst="rect">
              <a:avLst/>
            </a:prstGeom>
            <a:solidFill>
              <a:srgbClr val="F666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0422593-57E9-AB43-ABB0-39882EF6BAC5}"/>
                </a:ext>
              </a:extLst>
            </p:cNvPr>
            <p:cNvSpPr/>
            <p:nvPr/>
          </p:nvSpPr>
          <p:spPr>
            <a:xfrm>
              <a:off x="2026025" y="0"/>
              <a:ext cx="2599764" cy="16797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E1BB1D4-C796-3841-8ADC-3A5DFF3062C4}"/>
                </a:ext>
              </a:extLst>
            </p:cNvPr>
            <p:cNvSpPr/>
            <p:nvPr/>
          </p:nvSpPr>
          <p:spPr>
            <a:xfrm>
              <a:off x="3765177" y="0"/>
              <a:ext cx="4195482" cy="16797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EA3A82D-2187-FC40-903F-8111FBA05C03}"/>
                </a:ext>
              </a:extLst>
            </p:cNvPr>
            <p:cNvSpPr/>
            <p:nvPr/>
          </p:nvSpPr>
          <p:spPr>
            <a:xfrm>
              <a:off x="6651814" y="0"/>
              <a:ext cx="5540186" cy="167977"/>
            </a:xfrm>
            <a:prstGeom prst="rect">
              <a:avLst/>
            </a:prstGeom>
            <a:solidFill>
              <a:srgbClr val="F666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3DB20E6-27E1-A648-B60B-B55A2887277B}"/>
                </a:ext>
              </a:extLst>
            </p:cNvPr>
            <p:cNvSpPr/>
            <p:nvPr/>
          </p:nvSpPr>
          <p:spPr>
            <a:xfrm>
              <a:off x="9547180" y="0"/>
              <a:ext cx="1730187" cy="167977"/>
            </a:xfrm>
            <a:prstGeom prst="rect">
              <a:avLst/>
            </a:prstGeom>
            <a:solidFill>
              <a:srgbClr val="C952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FA795DFB-C3CD-364C-AC4F-ACA47AC956B6}"/>
              </a:ext>
            </a:extLst>
          </p:cNvPr>
          <p:cNvSpPr/>
          <p:nvPr userDrawn="1"/>
        </p:nvSpPr>
        <p:spPr>
          <a:xfrm>
            <a:off x="0" y="0"/>
            <a:ext cx="3614863" cy="6858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F6CE36-427B-1C4F-80A2-E762757F75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07304" y="1349115"/>
            <a:ext cx="7629994" cy="4511935"/>
          </a:xfrm>
          <a:prstGeom prst="rect">
            <a:avLst/>
          </a:prstGeo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  <a:lvl2pPr>
              <a:defRPr sz="2800">
                <a:solidFill>
                  <a:schemeClr val="bg1"/>
                </a:solidFill>
              </a:defRPr>
            </a:lvl2pPr>
            <a:lvl3pPr>
              <a:defRPr sz="24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194F46-03D5-7B45-978D-6F66874CE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B3E942A-E7F9-264B-B118-9577AB2F4E93}"/>
              </a:ext>
            </a:extLst>
          </p:cNvPr>
          <p:cNvCxnSpPr/>
          <p:nvPr userDrawn="1"/>
        </p:nvCxnSpPr>
        <p:spPr>
          <a:xfrm>
            <a:off x="4107304" y="1109272"/>
            <a:ext cx="1327916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1AEF9DEC-C56B-E846-9F0E-055288512A0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190" r="8579"/>
          <a:stretch/>
        </p:blipFill>
        <p:spPr>
          <a:xfrm>
            <a:off x="0" y="0"/>
            <a:ext cx="36148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92080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538DD781-7AD2-7C47-B90B-9691F719678E}"/>
              </a:ext>
            </a:extLst>
          </p:cNvPr>
          <p:cNvGrpSpPr/>
          <p:nvPr userDrawn="1"/>
        </p:nvGrpSpPr>
        <p:grpSpPr>
          <a:xfrm rot="5400000">
            <a:off x="261019" y="3353845"/>
            <a:ext cx="6858002" cy="150312"/>
            <a:chOff x="0" y="0"/>
            <a:chExt cx="12192000" cy="167977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9E92B3F-6BDF-C64C-88B5-6D8973F192ED}"/>
                </a:ext>
              </a:extLst>
            </p:cNvPr>
            <p:cNvSpPr/>
            <p:nvPr/>
          </p:nvSpPr>
          <p:spPr>
            <a:xfrm>
              <a:off x="0" y="0"/>
              <a:ext cx="3693459" cy="167977"/>
            </a:xfrm>
            <a:prstGeom prst="rect">
              <a:avLst/>
            </a:prstGeom>
            <a:solidFill>
              <a:srgbClr val="F666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0422593-57E9-AB43-ABB0-39882EF6BAC5}"/>
                </a:ext>
              </a:extLst>
            </p:cNvPr>
            <p:cNvSpPr/>
            <p:nvPr/>
          </p:nvSpPr>
          <p:spPr>
            <a:xfrm>
              <a:off x="2026025" y="0"/>
              <a:ext cx="2599764" cy="16797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E1BB1D4-C796-3841-8ADC-3A5DFF3062C4}"/>
                </a:ext>
              </a:extLst>
            </p:cNvPr>
            <p:cNvSpPr/>
            <p:nvPr/>
          </p:nvSpPr>
          <p:spPr>
            <a:xfrm>
              <a:off x="3765177" y="0"/>
              <a:ext cx="4195482" cy="16797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EA3A82D-2187-FC40-903F-8111FBA05C03}"/>
                </a:ext>
              </a:extLst>
            </p:cNvPr>
            <p:cNvSpPr/>
            <p:nvPr/>
          </p:nvSpPr>
          <p:spPr>
            <a:xfrm>
              <a:off x="6651814" y="0"/>
              <a:ext cx="5540186" cy="167977"/>
            </a:xfrm>
            <a:prstGeom prst="rect">
              <a:avLst/>
            </a:prstGeom>
            <a:solidFill>
              <a:srgbClr val="F666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3DB20E6-27E1-A648-B60B-B55A2887277B}"/>
                </a:ext>
              </a:extLst>
            </p:cNvPr>
            <p:cNvSpPr/>
            <p:nvPr/>
          </p:nvSpPr>
          <p:spPr>
            <a:xfrm>
              <a:off x="9547180" y="0"/>
              <a:ext cx="1730187" cy="167977"/>
            </a:xfrm>
            <a:prstGeom prst="rect">
              <a:avLst/>
            </a:prstGeom>
            <a:solidFill>
              <a:srgbClr val="C952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FA795DFB-C3CD-364C-AC4F-ACA47AC956B6}"/>
              </a:ext>
            </a:extLst>
          </p:cNvPr>
          <p:cNvSpPr/>
          <p:nvPr userDrawn="1"/>
        </p:nvSpPr>
        <p:spPr>
          <a:xfrm>
            <a:off x="0" y="0"/>
            <a:ext cx="3614863" cy="6858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F6CE36-427B-1C4F-80A2-E762757F75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07304" y="1349115"/>
            <a:ext cx="7629994" cy="4511935"/>
          </a:xfrm>
          <a:prstGeom prst="rect">
            <a:avLst/>
          </a:prstGeo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  <a:lvl2pPr>
              <a:defRPr sz="2800">
                <a:solidFill>
                  <a:schemeClr val="bg1"/>
                </a:solidFill>
              </a:defRPr>
            </a:lvl2pPr>
            <a:lvl3pPr>
              <a:defRPr sz="24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194F46-03D5-7B45-978D-6F66874CE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B3E942A-E7F9-264B-B118-9577AB2F4E93}"/>
              </a:ext>
            </a:extLst>
          </p:cNvPr>
          <p:cNvCxnSpPr/>
          <p:nvPr userDrawn="1"/>
        </p:nvCxnSpPr>
        <p:spPr>
          <a:xfrm>
            <a:off x="4107304" y="1109272"/>
            <a:ext cx="1327916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EA79B70F-67C7-1F4E-BF36-9F6C98E1CDD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7017"/>
          <a:stretch/>
        </p:blipFill>
        <p:spPr>
          <a:xfrm>
            <a:off x="0" y="0"/>
            <a:ext cx="36148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5532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60C91BD7-7BC4-7B43-9D42-41850E858CA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" y="0"/>
            <a:ext cx="6096000" cy="6858000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B63A646-C54F-9C4F-B542-9A61A61CF5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32111" y="1076201"/>
            <a:ext cx="4162675" cy="1322516"/>
          </a:xfrm>
          <a:prstGeom prst="rect">
            <a:avLst/>
          </a:prstGeo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3BA178E-1F47-3D41-908C-F9F1E2CD7A5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32111" y="2619870"/>
            <a:ext cx="5188282" cy="5911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Presentation Full Title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E832917C-E693-E247-874B-1B3D81C74C8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32111" y="3236558"/>
            <a:ext cx="5188282" cy="44230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Presentation subtitle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FFBD1EE6-ADD1-DA41-8F36-BB9B3E0B54C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32111" y="4576261"/>
            <a:ext cx="5188282" cy="442307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</a:lstStyle>
          <a:p>
            <a:pPr algn="l"/>
            <a:r>
              <a:rPr lang="en-US" sz="2800" b="1" dirty="0">
                <a:solidFill>
                  <a:schemeClr val="bg1"/>
                </a:solidFill>
                <a:latin typeface="+mn-lt"/>
                <a:ea typeface="Encode Sans Compressed" charset="0"/>
                <a:cs typeface="Encode Sans Compressed" charset="0"/>
              </a:rPr>
              <a:t>Position // (123) 456 7890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1120D218-2DD3-E24B-916A-0DAE50F3A71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532111" y="5018568"/>
            <a:ext cx="5188282" cy="442307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</a:lstStyle>
          <a:p>
            <a:pPr algn="l"/>
            <a:r>
              <a:rPr lang="en-US" sz="2800" dirty="0" err="1">
                <a:solidFill>
                  <a:schemeClr val="bg1"/>
                </a:solidFill>
                <a:latin typeface="+mn-lt"/>
                <a:ea typeface="Encode Sans Compressed" charset="0"/>
                <a:cs typeface="Encode Sans Compressed" charset="0"/>
              </a:rPr>
              <a:t>name@synapticap.com</a:t>
            </a:r>
            <a:endParaRPr lang="en-US" sz="2800" dirty="0">
              <a:solidFill>
                <a:schemeClr val="bg1"/>
              </a:solidFill>
              <a:latin typeface="+mn-lt"/>
              <a:ea typeface="Encode Sans Compressed" charset="0"/>
              <a:cs typeface="Encode Sans Compressed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4319763C-7684-1D49-95DE-B7018CD4F0B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532111" y="3897908"/>
            <a:ext cx="5188282" cy="678353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20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3200" b="1" dirty="0">
                <a:solidFill>
                  <a:schemeClr val="bg1"/>
                </a:solidFill>
                <a:latin typeface="+mn-lt"/>
                <a:ea typeface="Encode Sans Compressed" charset="0"/>
                <a:cs typeface="Encode Sans Compressed" charset="0"/>
              </a:rPr>
              <a:t>Presenter Name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AEDC05B-252F-6343-B21C-D6C5301324F8}"/>
              </a:ext>
            </a:extLst>
          </p:cNvPr>
          <p:cNvSpPr/>
          <p:nvPr userDrawn="1"/>
        </p:nvSpPr>
        <p:spPr>
          <a:xfrm>
            <a:off x="6532111" y="6062425"/>
            <a:ext cx="303089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600" kern="1200" dirty="0">
                <a:solidFill>
                  <a:schemeClr val="bg1"/>
                </a:solidFill>
                <a:latin typeface="+mn-lt"/>
                <a:ea typeface="Encode Sans Condensed Light" charset="0"/>
                <a:cs typeface="Encode Sans Condensed Light" charset="0"/>
              </a:rPr>
              <a:t>©2018 Synaptic Advisory Partners</a:t>
            </a:r>
          </a:p>
          <a:p>
            <a:pPr algn="l"/>
            <a:r>
              <a:rPr lang="en-US" sz="1600" kern="1200" dirty="0">
                <a:solidFill>
                  <a:schemeClr val="bg1"/>
                </a:solidFill>
                <a:latin typeface="+mn-lt"/>
                <a:ea typeface="Encode Sans Condensed Light" charset="0"/>
                <a:cs typeface="Encode Sans Condensed Light" charset="0"/>
              </a:rPr>
              <a:t>Confidential and Proprietary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CF206E3-35D9-2B4F-9127-9D129BEA1F0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940977" y="6111021"/>
            <a:ext cx="1838328" cy="536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0210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57AB043-A926-2F4C-8B4D-343DA2F010E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-318230"/>
            <a:ext cx="12192001" cy="717623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4FED7BA-FC1F-B146-895F-90AD03AD094C}"/>
              </a:ext>
            </a:extLst>
          </p:cNvPr>
          <p:cNvSpPr/>
          <p:nvPr userDrawn="1"/>
        </p:nvSpPr>
        <p:spPr>
          <a:xfrm>
            <a:off x="6548925" y="-318230"/>
            <a:ext cx="5005390" cy="7176230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30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E54DB5C-AC59-6245-A88D-A398EFA0174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0734" y="1083688"/>
            <a:ext cx="3945393" cy="1236223"/>
          </a:xfrm>
          <a:prstGeom prst="rect">
            <a:avLst/>
          </a:prstGeom>
        </p:spPr>
      </p:pic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37570FCB-FD1D-EC4E-91EC-E3135F9D9AE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74177" y="2619870"/>
            <a:ext cx="4769963" cy="5911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Presentation Full Title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BE80885F-F4A4-D94B-BEC6-CEB732F6832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674177" y="3236558"/>
            <a:ext cx="4769963" cy="44230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Presentation subtitle</a:t>
            </a: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8D2430A8-0C7E-1340-AD1F-29E0610DBBB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674140" y="3897908"/>
            <a:ext cx="4770000" cy="676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ext Placeholder 12">
            <a:extLst>
              <a:ext uri="{FF2B5EF4-FFF2-40B4-BE49-F238E27FC236}">
                <a16:creationId xmlns:a16="http://schemas.microsoft.com/office/drawing/2014/main" id="{8F7360F0-CC43-F247-96E7-DFFD537628E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674140" y="4574709"/>
            <a:ext cx="4770000" cy="44230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Position // (123) 456 7890</a:t>
            </a:r>
          </a:p>
        </p:txBody>
      </p:sp>
      <p:sp>
        <p:nvSpPr>
          <p:cNvPr id="11" name="Text Placeholder 12">
            <a:extLst>
              <a:ext uri="{FF2B5EF4-FFF2-40B4-BE49-F238E27FC236}">
                <a16:creationId xmlns:a16="http://schemas.microsoft.com/office/drawing/2014/main" id="{5B715071-F3E7-1F48-BAF5-6C98E04B3EC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674140" y="5034536"/>
            <a:ext cx="4770000" cy="44230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err="1"/>
              <a:t>name@synapticap.com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21449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W branded 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763712-3E8B-FB42-9EF2-C74F745A132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090612" y="0"/>
            <a:ext cx="12192000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A5802F6-74EF-B744-9773-23F5C0017030}"/>
              </a:ext>
            </a:extLst>
          </p:cNvPr>
          <p:cNvSpPr/>
          <p:nvPr userDrawn="1"/>
        </p:nvSpPr>
        <p:spPr>
          <a:xfrm>
            <a:off x="2206171" y="0"/>
            <a:ext cx="9985829" cy="6858000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  <a:alpha val="0"/>
                </a:schemeClr>
              </a:gs>
              <a:gs pos="100000">
                <a:srgbClr val="131212"/>
              </a:gs>
              <a:gs pos="64000">
                <a:schemeClr val="bg2">
                  <a:lumMod val="10000"/>
                  <a:alpha val="97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145345D-FE02-8A4A-9C0B-17B825BBBBF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32111" y="1076201"/>
            <a:ext cx="4162675" cy="1322516"/>
          </a:xfrm>
          <a:prstGeom prst="rect">
            <a:avLst/>
          </a:prstGeom>
        </p:spPr>
      </p:pic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91A268A2-FDB1-5C43-B509-B3D1F5BAD56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32111" y="2619870"/>
            <a:ext cx="5188282" cy="5911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Presentation Full Title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7E3F3645-AE9A-5443-8355-DDEE6D3666F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32111" y="3236558"/>
            <a:ext cx="5188282" cy="44230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Presentation subtitle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6CA54BC-43B4-8047-808B-D03F3713AFB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32111" y="4576261"/>
            <a:ext cx="5188282" cy="442307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</a:lstStyle>
          <a:p>
            <a:pPr algn="l"/>
            <a:r>
              <a:rPr lang="en-US" sz="2800" b="1" dirty="0">
                <a:solidFill>
                  <a:schemeClr val="bg1"/>
                </a:solidFill>
                <a:latin typeface="+mn-lt"/>
                <a:ea typeface="Encode Sans Compressed" charset="0"/>
                <a:cs typeface="Encode Sans Compressed" charset="0"/>
              </a:rPr>
              <a:t>Position // (123) 456 7890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F6CC5AAD-2591-5140-8E11-00F4A0A0661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532111" y="5018568"/>
            <a:ext cx="5188282" cy="442307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</a:lstStyle>
          <a:p>
            <a:pPr algn="l"/>
            <a:r>
              <a:rPr lang="en-US" sz="2800" dirty="0" err="1">
                <a:solidFill>
                  <a:schemeClr val="bg1"/>
                </a:solidFill>
                <a:latin typeface="+mn-lt"/>
                <a:ea typeface="Encode Sans Compressed" charset="0"/>
                <a:cs typeface="Encode Sans Compressed" charset="0"/>
              </a:rPr>
              <a:t>name@synapticap.com</a:t>
            </a:r>
            <a:endParaRPr lang="en-US" sz="2800" dirty="0">
              <a:solidFill>
                <a:schemeClr val="bg1"/>
              </a:solidFill>
              <a:latin typeface="+mn-lt"/>
              <a:ea typeface="Encode Sans Compressed" charset="0"/>
              <a:cs typeface="Encode Sans Compressed" charset="0"/>
            </a:endParaRPr>
          </a:p>
        </p:txBody>
      </p:sp>
      <p:sp>
        <p:nvSpPr>
          <p:cNvPr id="13" name="Text Placeholder 18">
            <a:extLst>
              <a:ext uri="{FF2B5EF4-FFF2-40B4-BE49-F238E27FC236}">
                <a16:creationId xmlns:a16="http://schemas.microsoft.com/office/drawing/2014/main" id="{BC8F5C0D-37F4-484E-9999-7392B4AB954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532111" y="3897908"/>
            <a:ext cx="5188282" cy="678353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20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3200" b="1" dirty="0">
                <a:solidFill>
                  <a:schemeClr val="bg1"/>
                </a:solidFill>
                <a:latin typeface="+mn-lt"/>
                <a:ea typeface="Encode Sans Compressed" charset="0"/>
                <a:cs typeface="Encode Sans Compressed" charset="0"/>
              </a:rPr>
              <a:t>Presenter Name</a:t>
            </a:r>
          </a:p>
        </p:txBody>
      </p:sp>
    </p:spTree>
    <p:extLst>
      <p:ext uri="{BB962C8B-B14F-4D97-AF65-F5344CB8AC3E}">
        <p14:creationId xmlns:p14="http://schemas.microsoft.com/office/powerpoint/2010/main" val="278712789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nufacturing branded 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0C85BDA-5163-FE4E-A8F5-5695DFD66DB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2CC8924-1F75-594E-8C74-942FD23FB903}"/>
              </a:ext>
            </a:extLst>
          </p:cNvPr>
          <p:cNvSpPr/>
          <p:nvPr userDrawn="1"/>
        </p:nvSpPr>
        <p:spPr>
          <a:xfrm>
            <a:off x="6095997" y="0"/>
            <a:ext cx="5624395" cy="6858000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300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D5FF1D7-5992-2D42-A166-98AB571031C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03507" y="1389983"/>
            <a:ext cx="3945393" cy="1253484"/>
          </a:xfrm>
          <a:prstGeom prst="rect">
            <a:avLst/>
          </a:prstGeo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2D66780-D181-9245-B34C-A3B66559D89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32111" y="2619870"/>
            <a:ext cx="4803546" cy="5911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Presentation Full Title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630D5A85-A25D-F443-96BE-E3B3AAFCBB6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32111" y="3236558"/>
            <a:ext cx="4803546" cy="44230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Presentation subtitle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3847591A-FF85-C942-B154-DBE4157E53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32111" y="4576261"/>
            <a:ext cx="4803546" cy="442307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</a:lstStyle>
          <a:p>
            <a:pPr algn="l"/>
            <a:r>
              <a:rPr lang="en-US" sz="2800" b="1" dirty="0">
                <a:solidFill>
                  <a:schemeClr val="bg1"/>
                </a:solidFill>
                <a:latin typeface="+mn-lt"/>
                <a:ea typeface="Encode Sans Compressed" charset="0"/>
                <a:cs typeface="Encode Sans Compressed" charset="0"/>
              </a:rPr>
              <a:t>Position // (123) 456 7890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23A7D282-E1C5-DD45-9FBD-B8A6C0C561E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532111" y="5018568"/>
            <a:ext cx="4803546" cy="442307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</a:lstStyle>
          <a:p>
            <a:pPr algn="l"/>
            <a:r>
              <a:rPr lang="en-US" sz="2800" dirty="0" err="1">
                <a:solidFill>
                  <a:schemeClr val="bg1"/>
                </a:solidFill>
                <a:latin typeface="+mn-lt"/>
                <a:ea typeface="Encode Sans Compressed" charset="0"/>
                <a:cs typeface="Encode Sans Compressed" charset="0"/>
              </a:rPr>
              <a:t>name@synapticap.com</a:t>
            </a:r>
            <a:endParaRPr lang="en-US" sz="2800" dirty="0">
              <a:solidFill>
                <a:schemeClr val="bg1"/>
              </a:solidFill>
              <a:latin typeface="+mn-lt"/>
              <a:ea typeface="Encode Sans Compressed" charset="0"/>
              <a:cs typeface="Encode Sans Compressed" charset="0"/>
            </a:endParaRPr>
          </a:p>
        </p:txBody>
      </p:sp>
      <p:sp>
        <p:nvSpPr>
          <p:cNvPr id="15" name="Text Placeholder 18">
            <a:extLst>
              <a:ext uri="{FF2B5EF4-FFF2-40B4-BE49-F238E27FC236}">
                <a16:creationId xmlns:a16="http://schemas.microsoft.com/office/drawing/2014/main" id="{6FC90D7E-8B23-4946-A8A7-8D204B73D6B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532111" y="3897908"/>
            <a:ext cx="4803546" cy="678353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20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3200" b="1" dirty="0">
                <a:solidFill>
                  <a:schemeClr val="bg1"/>
                </a:solidFill>
                <a:latin typeface="+mn-lt"/>
                <a:ea typeface="Encode Sans Compressed" charset="0"/>
                <a:cs typeface="Encode Sans Compressed" charset="0"/>
              </a:rPr>
              <a:t>Presenter Name</a:t>
            </a:r>
          </a:p>
        </p:txBody>
      </p:sp>
    </p:spTree>
    <p:extLst>
      <p:ext uri="{BB962C8B-B14F-4D97-AF65-F5344CB8AC3E}">
        <p14:creationId xmlns:p14="http://schemas.microsoft.com/office/powerpoint/2010/main" val="74446429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il &amp; Gas branded 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F3F95C2-B67A-F94B-8B55-1CEB7E691AA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1D946DF-0AAF-6E46-8B87-1D1E759F1EC6}"/>
              </a:ext>
            </a:extLst>
          </p:cNvPr>
          <p:cNvSpPr/>
          <p:nvPr userDrawn="1"/>
        </p:nvSpPr>
        <p:spPr>
          <a:xfrm>
            <a:off x="6095997" y="0"/>
            <a:ext cx="5624395" cy="6858000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300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8B7F12C-E888-F242-A7BD-6FF1F1A4017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03507" y="1389983"/>
            <a:ext cx="3945393" cy="1253484"/>
          </a:xfrm>
          <a:prstGeom prst="rect">
            <a:avLst/>
          </a:prstGeom>
        </p:spPr>
      </p:pic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5621A16A-499B-EE46-9E68-B05B7595338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32111" y="2619870"/>
            <a:ext cx="4803546" cy="5911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Presentation Full Title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2B259449-207C-7F4A-BD2D-788F880CA71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32111" y="3236558"/>
            <a:ext cx="4803546" cy="44230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Presentation subtitle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8A3C3792-7CBE-574C-931B-F2D5F347A6E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32111" y="4576261"/>
            <a:ext cx="4803546" cy="442307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</a:lstStyle>
          <a:p>
            <a:pPr algn="l"/>
            <a:r>
              <a:rPr lang="en-US" sz="2800" b="1" dirty="0">
                <a:solidFill>
                  <a:schemeClr val="bg1"/>
                </a:solidFill>
                <a:latin typeface="+mn-lt"/>
                <a:ea typeface="Encode Sans Compressed" charset="0"/>
                <a:cs typeface="Encode Sans Compressed" charset="0"/>
              </a:rPr>
              <a:t>Position // (123) 456 7890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3C87BDA8-C500-3B4E-9263-12D014C581B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532111" y="5018568"/>
            <a:ext cx="4803546" cy="442307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</a:lstStyle>
          <a:p>
            <a:pPr algn="l"/>
            <a:r>
              <a:rPr lang="en-US" sz="2800" dirty="0" err="1">
                <a:solidFill>
                  <a:schemeClr val="bg1"/>
                </a:solidFill>
                <a:latin typeface="+mn-lt"/>
                <a:ea typeface="Encode Sans Compressed" charset="0"/>
                <a:cs typeface="Encode Sans Compressed" charset="0"/>
              </a:rPr>
              <a:t>name@synapticap.com</a:t>
            </a:r>
            <a:endParaRPr lang="en-US" sz="2800" dirty="0">
              <a:solidFill>
                <a:schemeClr val="bg1"/>
              </a:solidFill>
              <a:latin typeface="+mn-lt"/>
              <a:ea typeface="Encode Sans Compressed" charset="0"/>
              <a:cs typeface="Encode Sans Compressed" charset="0"/>
            </a:endParaRPr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id="{55B562C1-2943-D940-B9C7-45D7EEC615A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532111" y="3897908"/>
            <a:ext cx="4803546" cy="678353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20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3200" b="1" dirty="0">
                <a:solidFill>
                  <a:schemeClr val="bg1"/>
                </a:solidFill>
                <a:latin typeface="+mn-lt"/>
                <a:ea typeface="Encode Sans Compressed" charset="0"/>
                <a:cs typeface="Encode Sans Compressed" charset="0"/>
              </a:rPr>
              <a:t>Presenter Name</a:t>
            </a:r>
          </a:p>
        </p:txBody>
      </p:sp>
    </p:spTree>
    <p:extLst>
      <p:ext uri="{BB962C8B-B14F-4D97-AF65-F5344CB8AC3E}">
        <p14:creationId xmlns:p14="http://schemas.microsoft.com/office/powerpoint/2010/main" val="231027085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wearing a suit and tie&#13;&#10;&#13;&#10;Description automatically generated">
            <a:extLst>
              <a:ext uri="{FF2B5EF4-FFF2-40B4-BE49-F238E27FC236}">
                <a16:creationId xmlns:a16="http://schemas.microsoft.com/office/drawing/2014/main" id="{490CC3BE-D94C-6047-A64E-13CEA33EFF4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5591"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935F7EA-C7BB-3A43-8911-A280ADA05154}"/>
              </a:ext>
            </a:extLst>
          </p:cNvPr>
          <p:cNvSpPr/>
          <p:nvPr userDrawn="1"/>
        </p:nvSpPr>
        <p:spPr>
          <a:xfrm>
            <a:off x="6095997" y="0"/>
            <a:ext cx="5624395" cy="6858000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300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B785376-2870-4947-96D1-211E6B33546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03507" y="1389983"/>
            <a:ext cx="3945393" cy="1253484"/>
          </a:xfrm>
          <a:prstGeom prst="rect">
            <a:avLst/>
          </a:prstGeom>
        </p:spPr>
      </p:pic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F17A39DC-DE81-8E47-A0E7-BE5018FCED8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32111" y="2619870"/>
            <a:ext cx="4803546" cy="5911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Presentation Full Title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0389E0AE-F8B9-CF46-AED1-CE0DE51D29F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32111" y="3236558"/>
            <a:ext cx="4803546" cy="44230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Presentation subtitle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09ED2BB8-F4FF-2742-85DC-38E82109068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32111" y="4576261"/>
            <a:ext cx="4803546" cy="442307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</a:lstStyle>
          <a:p>
            <a:pPr algn="l"/>
            <a:r>
              <a:rPr lang="en-US" sz="2800" b="1" dirty="0">
                <a:solidFill>
                  <a:schemeClr val="bg1"/>
                </a:solidFill>
                <a:latin typeface="+mn-lt"/>
                <a:ea typeface="Encode Sans Compressed" charset="0"/>
                <a:cs typeface="Encode Sans Compressed" charset="0"/>
              </a:rPr>
              <a:t>Position // (123) 456 7890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F770B396-3462-B24A-A885-EB4973CB27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532111" y="5018568"/>
            <a:ext cx="4803546" cy="442307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</a:lstStyle>
          <a:p>
            <a:pPr algn="l"/>
            <a:r>
              <a:rPr lang="en-US" sz="2800" dirty="0" err="1">
                <a:solidFill>
                  <a:schemeClr val="bg1"/>
                </a:solidFill>
                <a:latin typeface="+mn-lt"/>
                <a:ea typeface="Encode Sans Compressed" charset="0"/>
                <a:cs typeface="Encode Sans Compressed" charset="0"/>
              </a:rPr>
              <a:t>name@synapticap.com</a:t>
            </a:r>
            <a:endParaRPr lang="en-US" sz="2800" dirty="0">
              <a:solidFill>
                <a:schemeClr val="bg1"/>
              </a:solidFill>
              <a:latin typeface="+mn-lt"/>
              <a:ea typeface="Encode Sans Compressed" charset="0"/>
              <a:cs typeface="Encode Sans Compressed" charset="0"/>
            </a:endParaRPr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id="{89C71B26-E774-564A-B77E-D271E742653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532111" y="3897908"/>
            <a:ext cx="4803546" cy="678353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20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3200" b="1" dirty="0">
                <a:solidFill>
                  <a:schemeClr val="bg1"/>
                </a:solidFill>
                <a:latin typeface="+mn-lt"/>
                <a:ea typeface="Encode Sans Compressed" charset="0"/>
                <a:cs typeface="Encode Sans Compressed" charset="0"/>
              </a:rPr>
              <a:t>Presenter Name</a:t>
            </a:r>
          </a:p>
        </p:txBody>
      </p:sp>
    </p:spTree>
    <p:extLst>
      <p:ext uri="{BB962C8B-B14F-4D97-AF65-F5344CB8AC3E}">
        <p14:creationId xmlns:p14="http://schemas.microsoft.com/office/powerpoint/2010/main" val="293012811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CAB9869-F921-7041-9092-AC361BF26B8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86194" y="0"/>
            <a:ext cx="4562475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D254046-C590-6A40-BA14-3AD3E9BE6B1B}"/>
              </a:ext>
            </a:extLst>
          </p:cNvPr>
          <p:cNvSpPr/>
          <p:nvPr userDrawn="1"/>
        </p:nvSpPr>
        <p:spPr>
          <a:xfrm>
            <a:off x="0" y="2743200"/>
            <a:ext cx="8051800" cy="2646483"/>
          </a:xfrm>
          <a:prstGeom prst="rect">
            <a:avLst/>
          </a:prstGeom>
          <a:solidFill>
            <a:srgbClr val="EF58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D7FC600-6065-0844-BAB0-F65CFA7354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248" y="1417637"/>
            <a:ext cx="6760535" cy="1325563"/>
          </a:xfrm>
          <a:prstGeom prst="rect">
            <a:avLst/>
          </a:prstGeom>
        </p:spPr>
        <p:txBody>
          <a:bodyPr/>
          <a:lstStyle/>
          <a:p>
            <a:endParaRPr lang="en-US" b="1" dirty="0">
              <a:latin typeface="Arial Black" charset="0"/>
              <a:ea typeface="Arial Black" charset="0"/>
              <a:cs typeface="Arial Black" charset="0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35F40147-72F7-184F-90D2-F47CDA7AED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7248" y="3059002"/>
            <a:ext cx="7187782" cy="2044626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endParaRPr lang="en-US" dirty="0">
              <a:solidFill>
                <a:schemeClr val="bg1"/>
              </a:solidFill>
              <a:ea typeface="Encode Sans Condensed Medium" charset="0"/>
              <a:cs typeface="Encode Sans Condensed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529948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2DA4FBE-4F74-D14B-B2B0-F3F701647E6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39000" y="0"/>
            <a:ext cx="4953000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D254046-C590-6A40-BA14-3AD3E9BE6B1B}"/>
              </a:ext>
            </a:extLst>
          </p:cNvPr>
          <p:cNvSpPr/>
          <p:nvPr userDrawn="1"/>
        </p:nvSpPr>
        <p:spPr>
          <a:xfrm>
            <a:off x="0" y="2743200"/>
            <a:ext cx="8051800" cy="2646483"/>
          </a:xfrm>
          <a:prstGeom prst="rect">
            <a:avLst/>
          </a:prstGeom>
          <a:solidFill>
            <a:srgbClr val="EF58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D7FC600-6065-0844-BAB0-F65CFA7354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248" y="1417637"/>
            <a:ext cx="6760535" cy="1325563"/>
          </a:xfrm>
          <a:prstGeom prst="rect">
            <a:avLst/>
          </a:prstGeom>
        </p:spPr>
        <p:txBody>
          <a:bodyPr/>
          <a:lstStyle/>
          <a:p>
            <a:endParaRPr lang="en-US" b="1" dirty="0">
              <a:latin typeface="Arial Black" charset="0"/>
              <a:ea typeface="Arial Black" charset="0"/>
              <a:cs typeface="Arial Black" charset="0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35F40147-72F7-184F-90D2-F47CDA7AED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7248" y="3059002"/>
            <a:ext cx="7187782" cy="2044626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endParaRPr lang="en-US" dirty="0">
              <a:solidFill>
                <a:schemeClr val="bg1"/>
              </a:solidFill>
              <a:ea typeface="Encode Sans Condensed Medium" charset="0"/>
              <a:cs typeface="Encode Sans Condensed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472563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49D9197-66DC-EC4B-ADC0-2444E2CBB75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7184605" y="0"/>
            <a:ext cx="456247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5248DC-CF31-8F4C-B7DB-7811E6B117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814" y="1801904"/>
            <a:ext cx="6668968" cy="94129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2834928-B9A8-FF49-B9B0-32201608F7A9}"/>
              </a:ext>
            </a:extLst>
          </p:cNvPr>
          <p:cNvSpPr/>
          <p:nvPr userDrawn="1"/>
        </p:nvSpPr>
        <p:spPr>
          <a:xfrm>
            <a:off x="0" y="2743200"/>
            <a:ext cx="8051800" cy="2646483"/>
          </a:xfrm>
          <a:prstGeom prst="rect">
            <a:avLst/>
          </a:prstGeom>
          <a:solidFill>
            <a:srgbClr val="EF58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3B7C3AB-380B-9C4A-A637-A42274B121A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06761" y="2905571"/>
            <a:ext cx="7638278" cy="232162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2765822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6C43029-0E85-7C41-B8FC-AE4F993F6B5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87782" y="0"/>
            <a:ext cx="4572002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05248DC-CF31-8F4C-B7DB-7811E6B117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814" y="1801904"/>
            <a:ext cx="6668968" cy="94129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2834928-B9A8-FF49-B9B0-32201608F7A9}"/>
              </a:ext>
            </a:extLst>
          </p:cNvPr>
          <p:cNvSpPr/>
          <p:nvPr userDrawn="1"/>
        </p:nvSpPr>
        <p:spPr>
          <a:xfrm>
            <a:off x="0" y="2743200"/>
            <a:ext cx="8051800" cy="2646483"/>
          </a:xfrm>
          <a:prstGeom prst="rect">
            <a:avLst/>
          </a:prstGeom>
          <a:solidFill>
            <a:srgbClr val="EF58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3B7C3AB-380B-9C4A-A637-A42274B121A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06761" y="2905571"/>
            <a:ext cx="7638278" cy="232162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2355616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248DC-CF31-8F4C-B7DB-7811E6B117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814" y="1801904"/>
            <a:ext cx="6668968" cy="94129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49A3E7-420C-5B4F-9109-314CAB9461E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7187781" y="0"/>
            <a:ext cx="45593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2834928-B9A8-FF49-B9B0-32201608F7A9}"/>
              </a:ext>
            </a:extLst>
          </p:cNvPr>
          <p:cNvSpPr/>
          <p:nvPr userDrawn="1"/>
        </p:nvSpPr>
        <p:spPr>
          <a:xfrm>
            <a:off x="0" y="2743200"/>
            <a:ext cx="8051800" cy="2646483"/>
          </a:xfrm>
          <a:prstGeom prst="rect">
            <a:avLst/>
          </a:prstGeom>
          <a:solidFill>
            <a:srgbClr val="EF58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3B7C3AB-380B-9C4A-A637-A42274B121A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06761" y="2905571"/>
            <a:ext cx="7638278" cy="232162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618660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B63A646-C54F-9C4F-B542-9A61A61CF5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05433" y="1076201"/>
            <a:ext cx="4162675" cy="1322516"/>
          </a:xfrm>
          <a:prstGeom prst="rect">
            <a:avLst/>
          </a:prstGeo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3BA178E-1F47-3D41-908C-F9F1E2CD7A5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05433" y="2619870"/>
            <a:ext cx="6698875" cy="5911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Presentation Full Title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E832917C-E693-E247-874B-1B3D81C74C8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05433" y="3236558"/>
            <a:ext cx="6698875" cy="44230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Presentation subtitle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FFBD1EE6-ADD1-DA41-8F36-BB9B3E0B54C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05433" y="4576261"/>
            <a:ext cx="6698875" cy="442307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</a:lstStyle>
          <a:p>
            <a:pPr algn="l"/>
            <a:r>
              <a:rPr lang="en-US" sz="2800" b="1" dirty="0">
                <a:solidFill>
                  <a:schemeClr val="bg1"/>
                </a:solidFill>
                <a:latin typeface="+mn-lt"/>
                <a:ea typeface="Encode Sans Compressed" charset="0"/>
                <a:cs typeface="Encode Sans Compressed" charset="0"/>
              </a:rPr>
              <a:t>Position // (123) 456 7890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1120D218-2DD3-E24B-916A-0DAE50F3A71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05433" y="5018568"/>
            <a:ext cx="6698875" cy="442307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</a:lstStyle>
          <a:p>
            <a:pPr algn="l"/>
            <a:r>
              <a:rPr lang="en-US" sz="2800" dirty="0" err="1">
                <a:solidFill>
                  <a:schemeClr val="bg1"/>
                </a:solidFill>
                <a:latin typeface="+mn-lt"/>
                <a:ea typeface="Encode Sans Compressed" charset="0"/>
                <a:cs typeface="Encode Sans Compressed" charset="0"/>
              </a:rPr>
              <a:t>name@synapticap.com</a:t>
            </a:r>
            <a:endParaRPr lang="en-US" sz="2800" dirty="0">
              <a:solidFill>
                <a:schemeClr val="bg1"/>
              </a:solidFill>
              <a:latin typeface="+mn-lt"/>
              <a:ea typeface="Encode Sans Compressed" charset="0"/>
              <a:cs typeface="Encode Sans Compressed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4319763C-7684-1D49-95DE-B7018CD4F0B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05433" y="3897908"/>
            <a:ext cx="6698875" cy="678353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20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3200" b="1" dirty="0">
                <a:solidFill>
                  <a:schemeClr val="bg1"/>
                </a:solidFill>
                <a:latin typeface="+mn-lt"/>
                <a:ea typeface="Encode Sans Compressed" charset="0"/>
                <a:cs typeface="Encode Sans Compressed" charset="0"/>
              </a:rPr>
              <a:t>Presenter Name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AEDC05B-252F-6343-B21C-D6C5301324F8}"/>
              </a:ext>
            </a:extLst>
          </p:cNvPr>
          <p:cNvSpPr/>
          <p:nvPr userDrawn="1"/>
        </p:nvSpPr>
        <p:spPr>
          <a:xfrm>
            <a:off x="4105433" y="6209833"/>
            <a:ext cx="549528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kern="1200" dirty="0">
                <a:solidFill>
                  <a:schemeClr val="bg1"/>
                </a:solidFill>
                <a:latin typeface="+mn-lt"/>
                <a:ea typeface="Encode Sans Condensed Light" charset="0"/>
                <a:cs typeface="Encode Sans Condensed Light" charset="0"/>
              </a:rPr>
              <a:t>©2018 Synaptic Advisory Partners - Confidential and Proprietary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CF206E3-35D9-2B4F-9127-9D129BEA1F0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38645" y="6111021"/>
            <a:ext cx="1838328" cy="536179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680C37A3-31DF-E54A-9B01-26E4CDE898EF}"/>
              </a:ext>
            </a:extLst>
          </p:cNvPr>
          <p:cNvGrpSpPr/>
          <p:nvPr userDrawn="1"/>
        </p:nvGrpSpPr>
        <p:grpSpPr>
          <a:xfrm rot="5400000">
            <a:off x="261019" y="3353845"/>
            <a:ext cx="6858002" cy="150312"/>
            <a:chOff x="0" y="0"/>
            <a:chExt cx="12192000" cy="167977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966D50C-1D4D-D947-9C83-F3BCD3803699}"/>
                </a:ext>
              </a:extLst>
            </p:cNvPr>
            <p:cNvSpPr/>
            <p:nvPr/>
          </p:nvSpPr>
          <p:spPr>
            <a:xfrm>
              <a:off x="0" y="0"/>
              <a:ext cx="3693459" cy="167977"/>
            </a:xfrm>
            <a:prstGeom prst="rect">
              <a:avLst/>
            </a:prstGeom>
            <a:solidFill>
              <a:srgbClr val="F666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98050F6-DBE1-F54E-8A48-79B05E71ADCF}"/>
                </a:ext>
              </a:extLst>
            </p:cNvPr>
            <p:cNvSpPr/>
            <p:nvPr/>
          </p:nvSpPr>
          <p:spPr>
            <a:xfrm>
              <a:off x="2026025" y="0"/>
              <a:ext cx="2599764" cy="16797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E0DB4BF-B5A7-7E43-A1F5-D22DADCF6CE8}"/>
                </a:ext>
              </a:extLst>
            </p:cNvPr>
            <p:cNvSpPr/>
            <p:nvPr/>
          </p:nvSpPr>
          <p:spPr>
            <a:xfrm>
              <a:off x="3765177" y="0"/>
              <a:ext cx="4195482" cy="16797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CADCD6B-1F0A-3142-B682-5D1D31AB50C6}"/>
                </a:ext>
              </a:extLst>
            </p:cNvPr>
            <p:cNvSpPr/>
            <p:nvPr/>
          </p:nvSpPr>
          <p:spPr>
            <a:xfrm>
              <a:off x="6651814" y="0"/>
              <a:ext cx="5540186" cy="167977"/>
            </a:xfrm>
            <a:prstGeom prst="rect">
              <a:avLst/>
            </a:prstGeom>
            <a:solidFill>
              <a:srgbClr val="F666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84651FF5-60C3-F943-A3B6-D6806230EDD3}"/>
                </a:ext>
              </a:extLst>
            </p:cNvPr>
            <p:cNvSpPr/>
            <p:nvPr/>
          </p:nvSpPr>
          <p:spPr>
            <a:xfrm>
              <a:off x="9547180" y="0"/>
              <a:ext cx="1730187" cy="167977"/>
            </a:xfrm>
            <a:prstGeom prst="rect">
              <a:avLst/>
            </a:prstGeom>
            <a:solidFill>
              <a:srgbClr val="C952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7740F896-A09A-264D-88A0-53882C0C74B9}"/>
              </a:ext>
            </a:extLst>
          </p:cNvPr>
          <p:cNvSpPr/>
          <p:nvPr userDrawn="1"/>
        </p:nvSpPr>
        <p:spPr>
          <a:xfrm>
            <a:off x="0" y="0"/>
            <a:ext cx="3614863" cy="6858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10994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F6CE36-427B-1C4F-80A2-E762757F75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07304" y="1349115"/>
            <a:ext cx="7629994" cy="451193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AE77111C-398D-C74E-AD86-8B019DB9D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4873A2-3472-C746-9DBA-F1912A96D5F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436" r="9431"/>
          <a:stretch/>
        </p:blipFill>
        <p:spPr>
          <a:xfrm>
            <a:off x="0" y="0"/>
            <a:ext cx="36104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247582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F6CE36-427B-1C4F-80A2-E762757F75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07304" y="1349115"/>
            <a:ext cx="7629994" cy="451193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AE77111C-398D-C74E-AD86-8B019DB9D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86BB1C-9723-664F-B9B1-9C29417DA64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6454" r="270"/>
          <a:stretch/>
        </p:blipFill>
        <p:spPr>
          <a:xfrm>
            <a:off x="0" y="0"/>
            <a:ext cx="36293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01971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F6CE36-427B-1C4F-80A2-E762757F75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07304" y="1349115"/>
            <a:ext cx="7629994" cy="451193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AE77111C-398D-C74E-AD86-8B019DB9D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98141FD-1796-2941-A109-17592900D32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995" r="4919"/>
          <a:stretch/>
        </p:blipFill>
        <p:spPr>
          <a:xfrm>
            <a:off x="0" y="0"/>
            <a:ext cx="361989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75001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F6CE36-427B-1C4F-80A2-E762757F75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07304" y="1349115"/>
            <a:ext cx="7629994" cy="451193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AE77111C-398D-C74E-AD86-8B019DB9D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264FD9-3964-8F46-8F08-23DA9105B1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441" r="9181"/>
          <a:stretch/>
        </p:blipFill>
        <p:spPr>
          <a:xfrm>
            <a:off x="-1" y="0"/>
            <a:ext cx="36198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649375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06C1E-7F3E-F243-848D-81109F5A0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868A4D3-056B-4540-945E-3FBB6072FA4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164" r="10867"/>
          <a:stretch/>
        </p:blipFill>
        <p:spPr>
          <a:xfrm>
            <a:off x="0" y="0"/>
            <a:ext cx="3610466" cy="6858000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55B27D3-5EB5-B54E-9494-7B2535F30E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07304" y="1349115"/>
            <a:ext cx="7629994" cy="451193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9323542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729EB-984F-B34D-88F5-4E41400DFA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813" y="167977"/>
            <a:ext cx="11218485" cy="94129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A62CC65-2637-4548-98CF-9CE46CF52559}"/>
              </a:ext>
            </a:extLst>
          </p:cNvPr>
          <p:cNvGrpSpPr/>
          <p:nvPr userDrawn="1"/>
        </p:nvGrpSpPr>
        <p:grpSpPr>
          <a:xfrm>
            <a:off x="0" y="0"/>
            <a:ext cx="12192000" cy="167977"/>
            <a:chOff x="0" y="0"/>
            <a:chExt cx="12192000" cy="167977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AA94395A-B83E-D94A-8BA4-DCE9A6D8B18C}"/>
                </a:ext>
              </a:extLst>
            </p:cNvPr>
            <p:cNvSpPr/>
            <p:nvPr/>
          </p:nvSpPr>
          <p:spPr>
            <a:xfrm>
              <a:off x="0" y="0"/>
              <a:ext cx="3693459" cy="167977"/>
            </a:xfrm>
            <a:prstGeom prst="rect">
              <a:avLst/>
            </a:prstGeom>
            <a:solidFill>
              <a:srgbClr val="F666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F9B6AD8-9ACB-0145-87C3-0B056180A8BD}"/>
                </a:ext>
              </a:extLst>
            </p:cNvPr>
            <p:cNvSpPr/>
            <p:nvPr/>
          </p:nvSpPr>
          <p:spPr>
            <a:xfrm>
              <a:off x="2026025" y="0"/>
              <a:ext cx="2599764" cy="16797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3A224C3-9D03-BB41-8554-63049305BBC0}"/>
                </a:ext>
              </a:extLst>
            </p:cNvPr>
            <p:cNvSpPr/>
            <p:nvPr/>
          </p:nvSpPr>
          <p:spPr>
            <a:xfrm>
              <a:off x="3765177" y="0"/>
              <a:ext cx="4195482" cy="16797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0FC1CC3-1496-984D-BB64-9AD290B60D9A}"/>
                </a:ext>
              </a:extLst>
            </p:cNvPr>
            <p:cNvSpPr/>
            <p:nvPr/>
          </p:nvSpPr>
          <p:spPr>
            <a:xfrm>
              <a:off x="6651814" y="0"/>
              <a:ext cx="5540186" cy="167977"/>
            </a:xfrm>
            <a:prstGeom prst="rect">
              <a:avLst/>
            </a:prstGeom>
            <a:solidFill>
              <a:srgbClr val="F666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9AA9ADF-B118-7642-989C-71AB74D9E1F4}"/>
                </a:ext>
              </a:extLst>
            </p:cNvPr>
            <p:cNvSpPr/>
            <p:nvPr/>
          </p:nvSpPr>
          <p:spPr>
            <a:xfrm>
              <a:off x="9547180" y="0"/>
              <a:ext cx="1730187" cy="167977"/>
            </a:xfrm>
            <a:prstGeom prst="rect">
              <a:avLst/>
            </a:prstGeom>
            <a:solidFill>
              <a:srgbClr val="C952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9294CF3-A196-094F-9D05-46B78BB6802D}"/>
              </a:ext>
            </a:extLst>
          </p:cNvPr>
          <p:cNvCxnSpPr/>
          <p:nvPr userDrawn="1"/>
        </p:nvCxnSpPr>
        <p:spPr>
          <a:xfrm>
            <a:off x="518813" y="1109272"/>
            <a:ext cx="1327916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28195456-AE95-4949-B52B-4E1DA666825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19113" y="1187450"/>
            <a:ext cx="11218862" cy="1658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69C3C4F-DDD8-E34F-AEAC-6192CD91E54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992363"/>
            <a:ext cx="12192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602122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729EB-984F-B34D-88F5-4E41400DFA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813" y="167977"/>
            <a:ext cx="11218485" cy="94129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A62CC65-2637-4548-98CF-9CE46CF52559}"/>
              </a:ext>
            </a:extLst>
          </p:cNvPr>
          <p:cNvGrpSpPr/>
          <p:nvPr userDrawn="1"/>
        </p:nvGrpSpPr>
        <p:grpSpPr>
          <a:xfrm>
            <a:off x="0" y="0"/>
            <a:ext cx="12192000" cy="167977"/>
            <a:chOff x="0" y="0"/>
            <a:chExt cx="12192000" cy="167977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AA94395A-B83E-D94A-8BA4-DCE9A6D8B18C}"/>
                </a:ext>
              </a:extLst>
            </p:cNvPr>
            <p:cNvSpPr/>
            <p:nvPr/>
          </p:nvSpPr>
          <p:spPr>
            <a:xfrm>
              <a:off x="0" y="0"/>
              <a:ext cx="3693459" cy="167977"/>
            </a:xfrm>
            <a:prstGeom prst="rect">
              <a:avLst/>
            </a:prstGeom>
            <a:solidFill>
              <a:srgbClr val="F666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F9B6AD8-9ACB-0145-87C3-0B056180A8BD}"/>
                </a:ext>
              </a:extLst>
            </p:cNvPr>
            <p:cNvSpPr/>
            <p:nvPr/>
          </p:nvSpPr>
          <p:spPr>
            <a:xfrm>
              <a:off x="2026025" y="0"/>
              <a:ext cx="2599764" cy="16797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3A224C3-9D03-BB41-8554-63049305BBC0}"/>
                </a:ext>
              </a:extLst>
            </p:cNvPr>
            <p:cNvSpPr/>
            <p:nvPr/>
          </p:nvSpPr>
          <p:spPr>
            <a:xfrm>
              <a:off x="3765177" y="0"/>
              <a:ext cx="4195482" cy="16797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0FC1CC3-1496-984D-BB64-9AD290B60D9A}"/>
                </a:ext>
              </a:extLst>
            </p:cNvPr>
            <p:cNvSpPr/>
            <p:nvPr/>
          </p:nvSpPr>
          <p:spPr>
            <a:xfrm>
              <a:off x="6651814" y="0"/>
              <a:ext cx="5540186" cy="167977"/>
            </a:xfrm>
            <a:prstGeom prst="rect">
              <a:avLst/>
            </a:prstGeom>
            <a:solidFill>
              <a:srgbClr val="F666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9AA9ADF-B118-7642-989C-71AB74D9E1F4}"/>
                </a:ext>
              </a:extLst>
            </p:cNvPr>
            <p:cNvSpPr/>
            <p:nvPr/>
          </p:nvSpPr>
          <p:spPr>
            <a:xfrm>
              <a:off x="9547180" y="0"/>
              <a:ext cx="1730187" cy="167977"/>
            </a:xfrm>
            <a:prstGeom prst="rect">
              <a:avLst/>
            </a:prstGeom>
            <a:solidFill>
              <a:srgbClr val="C952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9294CF3-A196-094F-9D05-46B78BB6802D}"/>
              </a:ext>
            </a:extLst>
          </p:cNvPr>
          <p:cNvCxnSpPr/>
          <p:nvPr userDrawn="1"/>
        </p:nvCxnSpPr>
        <p:spPr>
          <a:xfrm>
            <a:off x="518813" y="1109272"/>
            <a:ext cx="1327916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28195456-AE95-4949-B52B-4E1DA666825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19113" y="1187450"/>
            <a:ext cx="11218862" cy="1658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12334F5-ACE6-164C-8143-BAA7AA5C41B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571" b="538"/>
          <a:stretch/>
        </p:blipFill>
        <p:spPr>
          <a:xfrm>
            <a:off x="0" y="2992362"/>
            <a:ext cx="12192000" cy="304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424042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729EB-984F-B34D-88F5-4E41400DFA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813" y="167977"/>
            <a:ext cx="11218485" cy="94129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A62CC65-2637-4548-98CF-9CE46CF52559}"/>
              </a:ext>
            </a:extLst>
          </p:cNvPr>
          <p:cNvGrpSpPr/>
          <p:nvPr userDrawn="1"/>
        </p:nvGrpSpPr>
        <p:grpSpPr>
          <a:xfrm>
            <a:off x="0" y="0"/>
            <a:ext cx="12192000" cy="167977"/>
            <a:chOff x="0" y="0"/>
            <a:chExt cx="12192000" cy="167977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AA94395A-B83E-D94A-8BA4-DCE9A6D8B18C}"/>
                </a:ext>
              </a:extLst>
            </p:cNvPr>
            <p:cNvSpPr/>
            <p:nvPr/>
          </p:nvSpPr>
          <p:spPr>
            <a:xfrm>
              <a:off x="0" y="0"/>
              <a:ext cx="3693459" cy="167977"/>
            </a:xfrm>
            <a:prstGeom prst="rect">
              <a:avLst/>
            </a:prstGeom>
            <a:solidFill>
              <a:srgbClr val="F666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F9B6AD8-9ACB-0145-87C3-0B056180A8BD}"/>
                </a:ext>
              </a:extLst>
            </p:cNvPr>
            <p:cNvSpPr/>
            <p:nvPr/>
          </p:nvSpPr>
          <p:spPr>
            <a:xfrm>
              <a:off x="2026025" y="0"/>
              <a:ext cx="2599764" cy="16797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3A224C3-9D03-BB41-8554-63049305BBC0}"/>
                </a:ext>
              </a:extLst>
            </p:cNvPr>
            <p:cNvSpPr/>
            <p:nvPr/>
          </p:nvSpPr>
          <p:spPr>
            <a:xfrm>
              <a:off x="3765177" y="0"/>
              <a:ext cx="4195482" cy="16797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0FC1CC3-1496-984D-BB64-9AD290B60D9A}"/>
                </a:ext>
              </a:extLst>
            </p:cNvPr>
            <p:cNvSpPr/>
            <p:nvPr/>
          </p:nvSpPr>
          <p:spPr>
            <a:xfrm>
              <a:off x="6651814" y="0"/>
              <a:ext cx="5540186" cy="167977"/>
            </a:xfrm>
            <a:prstGeom prst="rect">
              <a:avLst/>
            </a:prstGeom>
            <a:solidFill>
              <a:srgbClr val="F666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9AA9ADF-B118-7642-989C-71AB74D9E1F4}"/>
                </a:ext>
              </a:extLst>
            </p:cNvPr>
            <p:cNvSpPr/>
            <p:nvPr/>
          </p:nvSpPr>
          <p:spPr>
            <a:xfrm>
              <a:off x="9547180" y="0"/>
              <a:ext cx="1730187" cy="167977"/>
            </a:xfrm>
            <a:prstGeom prst="rect">
              <a:avLst/>
            </a:prstGeom>
            <a:solidFill>
              <a:srgbClr val="C952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9294CF3-A196-094F-9D05-46B78BB6802D}"/>
              </a:ext>
            </a:extLst>
          </p:cNvPr>
          <p:cNvCxnSpPr/>
          <p:nvPr userDrawn="1"/>
        </p:nvCxnSpPr>
        <p:spPr>
          <a:xfrm>
            <a:off x="518813" y="1109272"/>
            <a:ext cx="1327916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28195456-AE95-4949-B52B-4E1DA666825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19113" y="1187450"/>
            <a:ext cx="11218862" cy="1658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A953257-3837-D147-B65C-88338943654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4665"/>
          <a:stretch/>
        </p:blipFill>
        <p:spPr>
          <a:xfrm>
            <a:off x="0" y="3183906"/>
            <a:ext cx="12192000" cy="2905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140985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729EB-984F-B34D-88F5-4E41400DFA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813" y="167977"/>
            <a:ext cx="11218485" cy="94129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A62CC65-2637-4548-98CF-9CE46CF52559}"/>
              </a:ext>
            </a:extLst>
          </p:cNvPr>
          <p:cNvGrpSpPr/>
          <p:nvPr userDrawn="1"/>
        </p:nvGrpSpPr>
        <p:grpSpPr>
          <a:xfrm>
            <a:off x="0" y="0"/>
            <a:ext cx="12192000" cy="167977"/>
            <a:chOff x="0" y="0"/>
            <a:chExt cx="12192000" cy="167977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AA94395A-B83E-D94A-8BA4-DCE9A6D8B18C}"/>
                </a:ext>
              </a:extLst>
            </p:cNvPr>
            <p:cNvSpPr/>
            <p:nvPr/>
          </p:nvSpPr>
          <p:spPr>
            <a:xfrm>
              <a:off x="0" y="0"/>
              <a:ext cx="3693459" cy="167977"/>
            </a:xfrm>
            <a:prstGeom prst="rect">
              <a:avLst/>
            </a:prstGeom>
            <a:solidFill>
              <a:srgbClr val="F666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F9B6AD8-9ACB-0145-87C3-0B056180A8BD}"/>
                </a:ext>
              </a:extLst>
            </p:cNvPr>
            <p:cNvSpPr/>
            <p:nvPr/>
          </p:nvSpPr>
          <p:spPr>
            <a:xfrm>
              <a:off x="2026025" y="0"/>
              <a:ext cx="2599764" cy="16797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3A224C3-9D03-BB41-8554-63049305BBC0}"/>
                </a:ext>
              </a:extLst>
            </p:cNvPr>
            <p:cNvSpPr/>
            <p:nvPr/>
          </p:nvSpPr>
          <p:spPr>
            <a:xfrm>
              <a:off x="3765177" y="0"/>
              <a:ext cx="4195482" cy="16797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0FC1CC3-1496-984D-BB64-9AD290B60D9A}"/>
                </a:ext>
              </a:extLst>
            </p:cNvPr>
            <p:cNvSpPr/>
            <p:nvPr/>
          </p:nvSpPr>
          <p:spPr>
            <a:xfrm>
              <a:off x="6651814" y="0"/>
              <a:ext cx="5540186" cy="167977"/>
            </a:xfrm>
            <a:prstGeom prst="rect">
              <a:avLst/>
            </a:prstGeom>
            <a:solidFill>
              <a:srgbClr val="F666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9AA9ADF-B118-7642-989C-71AB74D9E1F4}"/>
                </a:ext>
              </a:extLst>
            </p:cNvPr>
            <p:cNvSpPr/>
            <p:nvPr/>
          </p:nvSpPr>
          <p:spPr>
            <a:xfrm>
              <a:off x="9547180" y="0"/>
              <a:ext cx="1730187" cy="167977"/>
            </a:xfrm>
            <a:prstGeom prst="rect">
              <a:avLst/>
            </a:prstGeom>
            <a:solidFill>
              <a:srgbClr val="C952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9294CF3-A196-094F-9D05-46B78BB6802D}"/>
              </a:ext>
            </a:extLst>
          </p:cNvPr>
          <p:cNvCxnSpPr/>
          <p:nvPr userDrawn="1"/>
        </p:nvCxnSpPr>
        <p:spPr>
          <a:xfrm>
            <a:off x="518813" y="1109272"/>
            <a:ext cx="1327916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5DD5294F-9A07-F34D-8397-9A7CA03C15F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929482"/>
            <a:ext cx="12192000" cy="3110881"/>
          </a:xfrm>
          <a:prstGeom prst="rect">
            <a:avLst/>
          </a:prstGeom>
        </p:spPr>
      </p:pic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28195456-AE95-4949-B52B-4E1DA666825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19113" y="1187450"/>
            <a:ext cx="11218862" cy="1658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73036828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729EB-984F-B34D-88F5-4E41400DFA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813" y="167977"/>
            <a:ext cx="11218485" cy="94129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A62CC65-2637-4548-98CF-9CE46CF52559}"/>
              </a:ext>
            </a:extLst>
          </p:cNvPr>
          <p:cNvGrpSpPr/>
          <p:nvPr userDrawn="1"/>
        </p:nvGrpSpPr>
        <p:grpSpPr>
          <a:xfrm>
            <a:off x="0" y="0"/>
            <a:ext cx="12192000" cy="167977"/>
            <a:chOff x="0" y="0"/>
            <a:chExt cx="12192000" cy="167977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AA94395A-B83E-D94A-8BA4-DCE9A6D8B18C}"/>
                </a:ext>
              </a:extLst>
            </p:cNvPr>
            <p:cNvSpPr/>
            <p:nvPr/>
          </p:nvSpPr>
          <p:spPr>
            <a:xfrm>
              <a:off x="0" y="0"/>
              <a:ext cx="3693459" cy="167977"/>
            </a:xfrm>
            <a:prstGeom prst="rect">
              <a:avLst/>
            </a:prstGeom>
            <a:solidFill>
              <a:srgbClr val="F666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F9B6AD8-9ACB-0145-87C3-0B056180A8BD}"/>
                </a:ext>
              </a:extLst>
            </p:cNvPr>
            <p:cNvSpPr/>
            <p:nvPr/>
          </p:nvSpPr>
          <p:spPr>
            <a:xfrm>
              <a:off x="2026025" y="0"/>
              <a:ext cx="2599764" cy="16797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3A224C3-9D03-BB41-8554-63049305BBC0}"/>
                </a:ext>
              </a:extLst>
            </p:cNvPr>
            <p:cNvSpPr/>
            <p:nvPr/>
          </p:nvSpPr>
          <p:spPr>
            <a:xfrm>
              <a:off x="3765177" y="0"/>
              <a:ext cx="4195482" cy="16797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0FC1CC3-1496-984D-BB64-9AD290B60D9A}"/>
                </a:ext>
              </a:extLst>
            </p:cNvPr>
            <p:cNvSpPr/>
            <p:nvPr/>
          </p:nvSpPr>
          <p:spPr>
            <a:xfrm>
              <a:off x="6651814" y="0"/>
              <a:ext cx="5540186" cy="167977"/>
            </a:xfrm>
            <a:prstGeom prst="rect">
              <a:avLst/>
            </a:prstGeom>
            <a:solidFill>
              <a:srgbClr val="F666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9AA9ADF-B118-7642-989C-71AB74D9E1F4}"/>
                </a:ext>
              </a:extLst>
            </p:cNvPr>
            <p:cNvSpPr/>
            <p:nvPr/>
          </p:nvSpPr>
          <p:spPr>
            <a:xfrm>
              <a:off x="9547180" y="0"/>
              <a:ext cx="1730187" cy="167977"/>
            </a:xfrm>
            <a:prstGeom prst="rect">
              <a:avLst/>
            </a:prstGeom>
            <a:solidFill>
              <a:srgbClr val="C952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9294CF3-A196-094F-9D05-46B78BB6802D}"/>
              </a:ext>
            </a:extLst>
          </p:cNvPr>
          <p:cNvCxnSpPr/>
          <p:nvPr userDrawn="1"/>
        </p:nvCxnSpPr>
        <p:spPr>
          <a:xfrm>
            <a:off x="518813" y="1109272"/>
            <a:ext cx="1327916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28195456-AE95-4949-B52B-4E1DA666825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19113" y="1187450"/>
            <a:ext cx="11218862" cy="1658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45814D0-6151-764F-B03A-EC4CCEA1E1C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992363"/>
            <a:ext cx="12192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3686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023CFC5-A278-0C4F-B0A9-683A061F664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9319" y="-110128"/>
            <a:ext cx="12211319" cy="361012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E4B7371-2CCD-2A4E-AE42-977DB8BA8510}"/>
              </a:ext>
            </a:extLst>
          </p:cNvPr>
          <p:cNvSpPr/>
          <p:nvPr userDrawn="1"/>
        </p:nvSpPr>
        <p:spPr>
          <a:xfrm>
            <a:off x="8953500" y="514045"/>
            <a:ext cx="3235487" cy="572110"/>
          </a:xfrm>
          <a:prstGeom prst="rect">
            <a:avLst/>
          </a:prstGeom>
          <a:solidFill>
            <a:srgbClr val="EF58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1B0AEA5-13C3-9D4F-8906-9E89D39E2DC1}"/>
              </a:ext>
            </a:extLst>
          </p:cNvPr>
          <p:cNvSpPr txBox="1">
            <a:spLocks/>
          </p:cNvSpPr>
          <p:nvPr userDrawn="1"/>
        </p:nvSpPr>
        <p:spPr>
          <a:xfrm>
            <a:off x="5845778" y="5120371"/>
            <a:ext cx="2973930" cy="10982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800" b="1" dirty="0">
                <a:solidFill>
                  <a:srgbClr val="EF584F"/>
                </a:solidFill>
              </a:rPr>
              <a:t>Annapolis, MD</a:t>
            </a:r>
            <a:br>
              <a:rPr lang="en-US" sz="1800" b="1" dirty="0">
                <a:solidFill>
                  <a:srgbClr val="EF584F"/>
                </a:solidFill>
              </a:rPr>
            </a:br>
            <a:r>
              <a:rPr lang="en-US" sz="1800" dirty="0">
                <a:solidFill>
                  <a:schemeClr val="bg1"/>
                </a:solidFill>
                <a:latin typeface="+mj-lt"/>
              </a:rPr>
              <a:t>185 Admiral Cochrane Drive</a:t>
            </a:r>
            <a:br>
              <a:rPr lang="en-US" sz="1800" dirty="0">
                <a:solidFill>
                  <a:schemeClr val="bg1"/>
                </a:solidFill>
                <a:latin typeface="+mj-lt"/>
              </a:rPr>
            </a:br>
            <a:r>
              <a:rPr lang="en-US" sz="1800" dirty="0">
                <a:solidFill>
                  <a:schemeClr val="bg1"/>
                </a:solidFill>
                <a:latin typeface="+mj-lt"/>
              </a:rPr>
              <a:t>Suite 225</a:t>
            </a:r>
            <a:br>
              <a:rPr lang="en-US" sz="1800" dirty="0">
                <a:solidFill>
                  <a:schemeClr val="bg1"/>
                </a:solidFill>
                <a:latin typeface="+mj-lt"/>
              </a:rPr>
            </a:br>
            <a:r>
              <a:rPr lang="en-US" sz="1800" dirty="0">
                <a:solidFill>
                  <a:schemeClr val="bg1"/>
                </a:solidFill>
                <a:latin typeface="+mj-lt"/>
              </a:rPr>
              <a:t>Annapolis, MD 21401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82B287F-3806-C54E-BCB0-C913666A75C6}"/>
              </a:ext>
            </a:extLst>
          </p:cNvPr>
          <p:cNvSpPr txBox="1">
            <a:spLocks/>
          </p:cNvSpPr>
          <p:nvPr userDrawn="1"/>
        </p:nvSpPr>
        <p:spPr>
          <a:xfrm>
            <a:off x="9144000" y="5120371"/>
            <a:ext cx="2605109" cy="10982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800" b="1" dirty="0">
                <a:solidFill>
                  <a:srgbClr val="EF584F"/>
                </a:solidFill>
              </a:rPr>
              <a:t>Stuart, FL</a:t>
            </a:r>
            <a:br>
              <a:rPr lang="en-US" sz="1800" dirty="0">
                <a:solidFill>
                  <a:srgbClr val="EF584F"/>
                </a:solidFill>
              </a:rPr>
            </a:br>
            <a:r>
              <a:rPr lang="en-US" sz="1800" dirty="0">
                <a:solidFill>
                  <a:schemeClr val="bg1"/>
                </a:solidFill>
                <a:latin typeface="+mj-lt"/>
              </a:rPr>
              <a:t>430 SW California Avenue</a:t>
            </a:r>
            <a:br>
              <a:rPr lang="en-US" sz="1800" dirty="0">
                <a:solidFill>
                  <a:schemeClr val="bg1"/>
                </a:solidFill>
                <a:latin typeface="+mj-lt"/>
              </a:rPr>
            </a:br>
            <a:r>
              <a:rPr lang="en-US" sz="1800" dirty="0">
                <a:solidFill>
                  <a:schemeClr val="bg1"/>
                </a:solidFill>
                <a:latin typeface="+mj-lt"/>
              </a:rPr>
              <a:t>Stuart, FL 34994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D0F3E08-8076-7341-A3FF-C21C7CCE1564}"/>
              </a:ext>
            </a:extLst>
          </p:cNvPr>
          <p:cNvCxnSpPr/>
          <p:nvPr userDrawn="1"/>
        </p:nvCxnSpPr>
        <p:spPr>
          <a:xfrm>
            <a:off x="9056424" y="5200650"/>
            <a:ext cx="0" cy="922564"/>
          </a:xfrm>
          <a:prstGeom prst="line">
            <a:avLst/>
          </a:prstGeom>
          <a:ln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5D04A680-21D1-9E41-80D2-8841A8677FF4}"/>
              </a:ext>
            </a:extLst>
          </p:cNvPr>
          <p:cNvSpPr/>
          <p:nvPr userDrawn="1"/>
        </p:nvSpPr>
        <p:spPr>
          <a:xfrm>
            <a:off x="5715000" y="514045"/>
            <a:ext cx="3235487" cy="572110"/>
          </a:xfrm>
          <a:prstGeom prst="rect">
            <a:avLst/>
          </a:prstGeom>
          <a:solidFill>
            <a:schemeClr val="tx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BA27755-D0E6-D245-A84C-1EC632F17C31}"/>
              </a:ext>
            </a:extLst>
          </p:cNvPr>
          <p:cNvSpPr txBox="1">
            <a:spLocks/>
          </p:cNvSpPr>
          <p:nvPr userDrawn="1"/>
        </p:nvSpPr>
        <p:spPr>
          <a:xfrm>
            <a:off x="5051204" y="552145"/>
            <a:ext cx="6760535" cy="57211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chemeClr val="bg1"/>
                </a:solidFill>
                <a:ea typeface="Encode Sans Compressed" charset="0"/>
                <a:cs typeface="Encode Sans Compressed" charset="0"/>
              </a:rPr>
              <a:t>GET IN TOUCH   </a:t>
            </a:r>
            <a:r>
              <a:rPr lang="en-US" sz="4000" b="1" dirty="0">
                <a:solidFill>
                  <a:schemeClr val="bg1"/>
                </a:solidFill>
                <a:latin typeface="+mn-lt"/>
                <a:ea typeface="Encode Sans Compressed Black" charset="0"/>
                <a:cs typeface="Encode Sans Compressed Black" charset="0"/>
              </a:rPr>
              <a:t>WITH US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8CD6375-598F-0945-A32A-7235B5E56FCF}"/>
              </a:ext>
            </a:extLst>
          </p:cNvPr>
          <p:cNvSpPr/>
          <p:nvPr userDrawn="1"/>
        </p:nvSpPr>
        <p:spPr>
          <a:xfrm>
            <a:off x="3534095" y="3128370"/>
            <a:ext cx="743258" cy="743258"/>
          </a:xfrm>
          <a:prstGeom prst="ellipse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A31F2D3-6FEB-9F4B-BFBF-FA12E6B6BBE0}"/>
              </a:ext>
            </a:extLst>
          </p:cNvPr>
          <p:cNvSpPr/>
          <p:nvPr userDrawn="1"/>
        </p:nvSpPr>
        <p:spPr>
          <a:xfrm>
            <a:off x="3594250" y="3188525"/>
            <a:ext cx="622948" cy="622948"/>
          </a:xfrm>
          <a:prstGeom prst="ellipse">
            <a:avLst/>
          </a:prstGeom>
          <a:noFill/>
          <a:ln w="381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C129481-8706-1C45-9CB0-7D7BC483DD76}"/>
              </a:ext>
            </a:extLst>
          </p:cNvPr>
          <p:cNvSpPr/>
          <p:nvPr userDrawn="1"/>
        </p:nvSpPr>
        <p:spPr>
          <a:xfrm>
            <a:off x="2314741" y="3128370"/>
            <a:ext cx="743258" cy="743258"/>
          </a:xfrm>
          <a:prstGeom prst="ellipse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57825A7-E4C8-A243-8101-2409E5A9876C}"/>
              </a:ext>
            </a:extLst>
          </p:cNvPr>
          <p:cNvSpPr/>
          <p:nvPr userDrawn="1"/>
        </p:nvSpPr>
        <p:spPr>
          <a:xfrm>
            <a:off x="2374222" y="3187850"/>
            <a:ext cx="624298" cy="624298"/>
          </a:xfrm>
          <a:prstGeom prst="ellipse">
            <a:avLst/>
          </a:prstGeom>
          <a:noFill/>
          <a:ln w="381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DFF1CDCE-A876-A743-8712-A000B62E2568}"/>
              </a:ext>
            </a:extLst>
          </p:cNvPr>
          <p:cNvSpPr/>
          <p:nvPr userDrawn="1"/>
        </p:nvSpPr>
        <p:spPr>
          <a:xfrm>
            <a:off x="1095387" y="3128370"/>
            <a:ext cx="743258" cy="743258"/>
          </a:xfrm>
          <a:prstGeom prst="ellipse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5615C5D-9557-AC4E-BC18-E20A487EB938}"/>
              </a:ext>
            </a:extLst>
          </p:cNvPr>
          <p:cNvSpPr/>
          <p:nvPr userDrawn="1"/>
        </p:nvSpPr>
        <p:spPr>
          <a:xfrm>
            <a:off x="1157844" y="3197969"/>
            <a:ext cx="619072" cy="619073"/>
          </a:xfrm>
          <a:prstGeom prst="ellipse">
            <a:avLst/>
          </a:prstGeom>
          <a:noFill/>
          <a:ln w="381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FE2A9CBA-DD0C-1848-BB94-5B4796DB094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30291" y="3335813"/>
            <a:ext cx="348573" cy="31831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35AADA9-ECEF-854B-89CA-051F2DEFED1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7417" y="3342890"/>
            <a:ext cx="274320" cy="27432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0AD26886-D19D-B145-A736-A804A7AD50F2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10" y="3362839"/>
            <a:ext cx="274320" cy="27432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D2CE13E-DB8C-4846-9F69-347AC5D908C9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9856" y="3342322"/>
            <a:ext cx="274320" cy="27432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EE05CC8-80CF-E44A-9EEA-B5D91FE4EAEE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10015870" y="6414872"/>
            <a:ext cx="1795869" cy="238007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99D542-09F9-A54F-8998-F6AF3F8CA29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334250" y="3616325"/>
            <a:ext cx="4270375" cy="615950"/>
          </a:xfrm>
          <a:prstGeom prst="rect">
            <a:avLst/>
          </a:prstGeom>
        </p:spPr>
        <p:txBody>
          <a:bodyPr anchor="ctr" anchorCtr="0"/>
          <a:lstStyle>
            <a:lvl1pPr marL="0" indent="0" algn="r">
              <a:buNone/>
              <a:defRPr sz="3200">
                <a:solidFill>
                  <a:srgbClr val="F04E45"/>
                </a:solidFill>
              </a:defRPr>
            </a:lvl1pPr>
          </a:lstStyle>
          <a:p>
            <a:pPr algn="r"/>
            <a:r>
              <a:rPr lang="en-US" sz="2800" b="1" dirty="0">
                <a:solidFill>
                  <a:srgbClr val="EF584F"/>
                </a:solidFill>
                <a:ea typeface="Encode Sans Compressed" charset="0"/>
                <a:cs typeface="Encode Sans Compressed" charset="0"/>
              </a:rPr>
              <a:t>John Doe.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0AE037B-5F43-524D-BD53-55F598A76E0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70103" y="4232275"/>
            <a:ext cx="4534522" cy="887413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Position // (123) 456 7890</a:t>
            </a:r>
            <a:br>
              <a:rPr lang="en-US" dirty="0"/>
            </a:br>
            <a:r>
              <a:rPr lang="en-US" dirty="0" err="1"/>
              <a:t>name@synapticap.com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4730241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79425797-F077-F849-B8A2-226066A1671E}"/>
              </a:ext>
            </a:extLst>
          </p:cNvPr>
          <p:cNvSpPr/>
          <p:nvPr userDrawn="1"/>
        </p:nvSpPr>
        <p:spPr>
          <a:xfrm>
            <a:off x="0" y="2252134"/>
            <a:ext cx="7424056" cy="2116667"/>
          </a:xfrm>
          <a:prstGeom prst="rect">
            <a:avLst/>
          </a:prstGeom>
          <a:solidFill>
            <a:schemeClr val="dk1">
              <a:alpha val="5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3FC3B71-8617-B14B-8B36-EBA949C817B2}"/>
              </a:ext>
            </a:extLst>
          </p:cNvPr>
          <p:cNvSpPr/>
          <p:nvPr userDrawn="1"/>
        </p:nvSpPr>
        <p:spPr>
          <a:xfrm>
            <a:off x="7424056" y="2252134"/>
            <a:ext cx="4757311" cy="2116667"/>
          </a:xfrm>
          <a:prstGeom prst="rect">
            <a:avLst/>
          </a:prstGeom>
          <a:solidFill>
            <a:schemeClr val="dk1">
              <a:alpha val="7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7553983-7C74-F142-A1A3-9CCB5D10BFA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25425" y="2411008"/>
            <a:ext cx="5260975" cy="5572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99A70F37-7231-8846-A359-A90AEA7498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25425" y="3722974"/>
            <a:ext cx="5260975" cy="5572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Presentation notes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1B7C2CBC-1ECC-1643-8DA9-A23FB6E742C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25425" y="3007662"/>
            <a:ext cx="6970505" cy="5572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1" i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3BDB5D3-0188-6246-A519-986689CE2E44}"/>
              </a:ext>
            </a:extLst>
          </p:cNvPr>
          <p:cNvSpPr txBox="1"/>
          <p:nvPr userDrawn="1"/>
        </p:nvSpPr>
        <p:spPr>
          <a:xfrm>
            <a:off x="9210261" y="597673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A8719C1A-F879-7A45-90DF-2F7C8601D10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49481" y="2487583"/>
            <a:ext cx="4287150" cy="151122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0FA0BDEE-8B49-334D-B339-7EF82546ADB2}"/>
              </a:ext>
            </a:extLst>
          </p:cNvPr>
          <p:cNvGrpSpPr/>
          <p:nvPr userDrawn="1"/>
        </p:nvGrpSpPr>
        <p:grpSpPr>
          <a:xfrm>
            <a:off x="8028024" y="6222813"/>
            <a:ext cx="3788113" cy="408181"/>
            <a:chOff x="8028024" y="5790344"/>
            <a:chExt cx="3788113" cy="408181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4FC5484-7AE2-034B-B2F4-A2466CC1F9BB}"/>
                </a:ext>
              </a:extLst>
            </p:cNvPr>
            <p:cNvSpPr/>
            <p:nvPr/>
          </p:nvSpPr>
          <p:spPr>
            <a:xfrm>
              <a:off x="9578975" y="5921375"/>
              <a:ext cx="511175" cy="1301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D91B73E5-9C44-5448-802E-8935F7DC9CA6}"/>
                </a:ext>
              </a:extLst>
            </p:cNvPr>
            <p:cNvGrpSpPr/>
            <p:nvPr/>
          </p:nvGrpSpPr>
          <p:grpSpPr>
            <a:xfrm>
              <a:off x="8028024" y="5790344"/>
              <a:ext cx="3788113" cy="408181"/>
              <a:chOff x="477297" y="6280463"/>
              <a:chExt cx="3788113" cy="408181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DE785859-7171-104F-8A70-EE5EFD906404}"/>
                  </a:ext>
                </a:extLst>
              </p:cNvPr>
              <p:cNvGrpSpPr/>
              <p:nvPr/>
            </p:nvGrpSpPr>
            <p:grpSpPr>
              <a:xfrm>
                <a:off x="2860093" y="6280463"/>
                <a:ext cx="1405317" cy="408181"/>
                <a:chOff x="9872763" y="6134938"/>
                <a:chExt cx="1742033" cy="505982"/>
              </a:xfrm>
            </p:grpSpPr>
            <p:cxnSp>
              <p:nvCxnSpPr>
                <p:cNvPr id="20" name="Straight Connector 19">
                  <a:extLst>
                    <a:ext uri="{FF2B5EF4-FFF2-40B4-BE49-F238E27FC236}">
                      <a16:creationId xmlns:a16="http://schemas.microsoft.com/office/drawing/2014/main" id="{BB62C08F-FB6C-2E40-A63A-1B98786A6D69}"/>
                    </a:ext>
                  </a:extLst>
                </p:cNvPr>
                <p:cNvCxnSpPr/>
                <p:nvPr/>
              </p:nvCxnSpPr>
              <p:spPr>
                <a:xfrm flipH="1">
                  <a:off x="9872763" y="6134938"/>
                  <a:ext cx="1692" cy="505982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pic>
              <p:nvPicPr>
                <p:cNvPr id="21" name="Picture 20">
                  <a:extLst>
                    <a:ext uri="{FF2B5EF4-FFF2-40B4-BE49-F238E27FC236}">
                      <a16:creationId xmlns:a16="http://schemas.microsoft.com/office/drawing/2014/main" id="{BD6E051C-CC9C-E149-BA2F-554A1348F98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031788" y="6178330"/>
                  <a:ext cx="1583008" cy="462590"/>
                </a:xfrm>
                <a:prstGeom prst="rect">
                  <a:avLst/>
                </a:prstGeom>
              </p:spPr>
            </p:pic>
          </p:grpSp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1983224C-A545-5240-A741-D161806A9A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77297" y="6327032"/>
                <a:ext cx="2245409" cy="306192"/>
              </a:xfrm>
              <a:prstGeom prst="rect">
                <a:avLst/>
              </a:prstGeom>
            </p:spPr>
          </p:pic>
        </p:grpSp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C8E63BC1-9234-CE49-BBF3-063D838FBBF9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4722" y="6198303"/>
            <a:ext cx="1864663" cy="45720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B24D8F2B-EB06-6B40-A04A-7B94B901EBFD}"/>
              </a:ext>
            </a:extLst>
          </p:cNvPr>
          <p:cNvSpPr/>
          <p:nvPr userDrawn="1"/>
        </p:nvSpPr>
        <p:spPr>
          <a:xfrm>
            <a:off x="6305107" y="5848391"/>
            <a:ext cx="549528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kern="1200" dirty="0">
                <a:solidFill>
                  <a:schemeClr val="bg1"/>
                </a:solidFill>
                <a:latin typeface="+mn-lt"/>
                <a:ea typeface="Encode Sans Condensed Light" charset="0"/>
                <a:cs typeface="Encode Sans Condensed Light" charset="0"/>
              </a:rPr>
              <a:t>©2018 Synaptic Advisory Partners - Confidential and Proprietary</a:t>
            </a:r>
          </a:p>
        </p:txBody>
      </p:sp>
    </p:spTree>
    <p:extLst>
      <p:ext uri="{BB962C8B-B14F-4D97-AF65-F5344CB8AC3E}">
        <p14:creationId xmlns:p14="http://schemas.microsoft.com/office/powerpoint/2010/main" val="4216328485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F2930EE3-20C3-6E46-9704-3EA91F3F21F5}"/>
              </a:ext>
            </a:extLst>
          </p:cNvPr>
          <p:cNvSpPr/>
          <p:nvPr userDrawn="1"/>
        </p:nvSpPr>
        <p:spPr>
          <a:xfrm>
            <a:off x="0" y="2252134"/>
            <a:ext cx="7424056" cy="2116667"/>
          </a:xfrm>
          <a:prstGeom prst="rect">
            <a:avLst/>
          </a:prstGeom>
          <a:solidFill>
            <a:schemeClr val="dk1">
              <a:alpha val="5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774CBAB-A3C7-634A-A814-2650B141ED6C}"/>
              </a:ext>
            </a:extLst>
          </p:cNvPr>
          <p:cNvSpPr/>
          <p:nvPr userDrawn="1"/>
        </p:nvSpPr>
        <p:spPr>
          <a:xfrm>
            <a:off x="7424056" y="2194982"/>
            <a:ext cx="4757311" cy="2116667"/>
          </a:xfrm>
          <a:prstGeom prst="rect">
            <a:avLst/>
          </a:prstGeom>
          <a:solidFill>
            <a:schemeClr val="dk1">
              <a:alpha val="7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A7669C1-0135-F34B-B7F5-2258DECB25A1}"/>
              </a:ext>
            </a:extLst>
          </p:cNvPr>
          <p:cNvSpPr/>
          <p:nvPr userDrawn="1"/>
        </p:nvSpPr>
        <p:spPr>
          <a:xfrm>
            <a:off x="6623050" y="4368604"/>
            <a:ext cx="5212080" cy="9144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glow rad="101600">
              <a:schemeClr val="tx1">
                <a:lumMod val="95000"/>
                <a:lumOff val="5000"/>
                <a:alpha val="60000"/>
              </a:schemeClr>
            </a:glo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F152B17-C796-824F-B028-2193AA7505D7}"/>
              </a:ext>
            </a:extLst>
          </p:cNvPr>
          <p:cNvSpPr/>
          <p:nvPr userDrawn="1"/>
        </p:nvSpPr>
        <p:spPr>
          <a:xfrm>
            <a:off x="6423334" y="2039634"/>
            <a:ext cx="5596329" cy="2407119"/>
          </a:xfrm>
          <a:prstGeom prst="roundRect">
            <a:avLst>
              <a:gd name="adj" fmla="val 655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tx1"/>
              </a:solidFill>
              <a:ea typeface="Encode Sans" charset="0"/>
              <a:cs typeface="Encode Sans" charset="0"/>
            </a:endParaRP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8B79C1D0-F6F5-9341-8834-2567BDA1C9F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623050" y="2302600"/>
            <a:ext cx="5129213" cy="188118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Company logo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D7197F5-BA82-A243-8666-D451FD3472A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1162" y="2487583"/>
            <a:ext cx="4287150" cy="1511220"/>
          </a:xfrm>
          <a:prstGeom prst="rect">
            <a:avLst/>
          </a:prstGeom>
        </p:spPr>
      </p:pic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34233A1D-5234-5D40-98B4-6D450815D6A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1162" y="4506083"/>
            <a:ext cx="5260975" cy="5572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Presentation notes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BEA3791-2DC7-AC46-B537-19D49DD105D0}"/>
              </a:ext>
            </a:extLst>
          </p:cNvPr>
          <p:cNvGrpSpPr/>
          <p:nvPr userDrawn="1"/>
        </p:nvGrpSpPr>
        <p:grpSpPr>
          <a:xfrm>
            <a:off x="8028024" y="6222813"/>
            <a:ext cx="3788113" cy="408181"/>
            <a:chOff x="8028024" y="5790344"/>
            <a:chExt cx="3788113" cy="408181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8E3A807-557F-4346-B86F-C865121D9344}"/>
                </a:ext>
              </a:extLst>
            </p:cNvPr>
            <p:cNvSpPr/>
            <p:nvPr/>
          </p:nvSpPr>
          <p:spPr>
            <a:xfrm>
              <a:off x="9578975" y="5921375"/>
              <a:ext cx="511175" cy="1301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D78464F3-4303-674E-B4B3-322B4ED30109}"/>
                </a:ext>
              </a:extLst>
            </p:cNvPr>
            <p:cNvGrpSpPr/>
            <p:nvPr/>
          </p:nvGrpSpPr>
          <p:grpSpPr>
            <a:xfrm>
              <a:off x="8028024" y="5790344"/>
              <a:ext cx="3788113" cy="408181"/>
              <a:chOff x="477297" y="6280463"/>
              <a:chExt cx="3788113" cy="408181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563A8461-5E69-0546-870D-62A89216B5D6}"/>
                  </a:ext>
                </a:extLst>
              </p:cNvPr>
              <p:cNvGrpSpPr/>
              <p:nvPr/>
            </p:nvGrpSpPr>
            <p:grpSpPr>
              <a:xfrm>
                <a:off x="2860093" y="6280463"/>
                <a:ext cx="1405317" cy="408181"/>
                <a:chOff x="9872763" y="6134938"/>
                <a:chExt cx="1742033" cy="505982"/>
              </a:xfrm>
            </p:grpSpPr>
            <p:cxnSp>
              <p:nvCxnSpPr>
                <p:cNvPr id="20" name="Straight Connector 19">
                  <a:extLst>
                    <a:ext uri="{FF2B5EF4-FFF2-40B4-BE49-F238E27FC236}">
                      <a16:creationId xmlns:a16="http://schemas.microsoft.com/office/drawing/2014/main" id="{B190C844-6443-4846-A284-AE98CF3D1AD7}"/>
                    </a:ext>
                  </a:extLst>
                </p:cNvPr>
                <p:cNvCxnSpPr/>
                <p:nvPr/>
              </p:nvCxnSpPr>
              <p:spPr>
                <a:xfrm flipH="1">
                  <a:off x="9872763" y="6134938"/>
                  <a:ext cx="1692" cy="505982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pic>
              <p:nvPicPr>
                <p:cNvPr id="21" name="Picture 20">
                  <a:extLst>
                    <a:ext uri="{FF2B5EF4-FFF2-40B4-BE49-F238E27FC236}">
                      <a16:creationId xmlns:a16="http://schemas.microsoft.com/office/drawing/2014/main" id="{4F9D9337-9DD3-1548-BBCA-3B2F0EA3455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031788" y="6178330"/>
                  <a:ext cx="1583008" cy="462590"/>
                </a:xfrm>
                <a:prstGeom prst="rect">
                  <a:avLst/>
                </a:prstGeom>
              </p:spPr>
            </p:pic>
          </p:grpSp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DBC3C2BC-BE11-1648-9D02-A8EB506FAE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77297" y="6327032"/>
                <a:ext cx="2245409" cy="306192"/>
              </a:xfrm>
              <a:prstGeom prst="rect">
                <a:avLst/>
              </a:prstGeom>
            </p:spPr>
          </p:pic>
        </p:grpSp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EA1E217D-5664-2249-B735-57FFCD349C1B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4722" y="6198303"/>
            <a:ext cx="1864663" cy="45720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0B736489-FDA9-F94B-A2D0-2D641C52A260}"/>
              </a:ext>
            </a:extLst>
          </p:cNvPr>
          <p:cNvSpPr/>
          <p:nvPr userDrawn="1"/>
        </p:nvSpPr>
        <p:spPr>
          <a:xfrm>
            <a:off x="6305107" y="5848391"/>
            <a:ext cx="549528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kern="1200" dirty="0">
                <a:solidFill>
                  <a:schemeClr val="bg1"/>
                </a:solidFill>
                <a:latin typeface="+mn-lt"/>
                <a:ea typeface="Encode Sans Condensed Light" charset="0"/>
                <a:cs typeface="Encode Sans Condensed Light" charset="0"/>
              </a:rPr>
              <a:t>©2018 Synaptic Advisory Partners - Confidential and Proprietary</a:t>
            </a:r>
          </a:p>
        </p:txBody>
      </p:sp>
    </p:spTree>
    <p:extLst>
      <p:ext uri="{BB962C8B-B14F-4D97-AF65-F5344CB8AC3E}">
        <p14:creationId xmlns:p14="http://schemas.microsoft.com/office/powerpoint/2010/main" val="2582213225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62A5131-F697-7149-BC01-540D525565F3}"/>
              </a:ext>
            </a:extLst>
          </p:cNvPr>
          <p:cNvSpPr/>
          <p:nvPr userDrawn="1"/>
        </p:nvSpPr>
        <p:spPr>
          <a:xfrm>
            <a:off x="0" y="4368801"/>
            <a:ext cx="12192000" cy="2510886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405ECF5-4248-C642-BB38-85ECCE490188}"/>
              </a:ext>
            </a:extLst>
          </p:cNvPr>
          <p:cNvGrpSpPr/>
          <p:nvPr userDrawn="1"/>
        </p:nvGrpSpPr>
        <p:grpSpPr>
          <a:xfrm>
            <a:off x="8028024" y="6222813"/>
            <a:ext cx="3788113" cy="408181"/>
            <a:chOff x="8028024" y="5790344"/>
            <a:chExt cx="3788113" cy="408181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8473B95-12C8-A24C-9637-F3EC77116025}"/>
                </a:ext>
              </a:extLst>
            </p:cNvPr>
            <p:cNvSpPr/>
            <p:nvPr/>
          </p:nvSpPr>
          <p:spPr>
            <a:xfrm>
              <a:off x="9578975" y="5921375"/>
              <a:ext cx="511175" cy="1301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A614EB34-A45B-3347-A144-837507B46977}"/>
                </a:ext>
              </a:extLst>
            </p:cNvPr>
            <p:cNvGrpSpPr/>
            <p:nvPr/>
          </p:nvGrpSpPr>
          <p:grpSpPr>
            <a:xfrm>
              <a:off x="8028024" y="5790344"/>
              <a:ext cx="3788113" cy="408181"/>
              <a:chOff x="477297" y="6280463"/>
              <a:chExt cx="3788113" cy="408181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B545E2AE-CBC1-1447-90C5-CC272BE66D52}"/>
                  </a:ext>
                </a:extLst>
              </p:cNvPr>
              <p:cNvGrpSpPr/>
              <p:nvPr/>
            </p:nvGrpSpPr>
            <p:grpSpPr>
              <a:xfrm>
                <a:off x="2860093" y="6280463"/>
                <a:ext cx="1405317" cy="408181"/>
                <a:chOff x="9872763" y="6134938"/>
                <a:chExt cx="1742033" cy="505982"/>
              </a:xfrm>
            </p:grpSpPr>
            <p:cxnSp>
              <p:nvCxnSpPr>
                <p:cNvPr id="17" name="Straight Connector 16">
                  <a:extLst>
                    <a:ext uri="{FF2B5EF4-FFF2-40B4-BE49-F238E27FC236}">
                      <a16:creationId xmlns:a16="http://schemas.microsoft.com/office/drawing/2014/main" id="{27EF3481-7DFE-C346-BD5A-1C08D455CF75}"/>
                    </a:ext>
                  </a:extLst>
                </p:cNvPr>
                <p:cNvCxnSpPr/>
                <p:nvPr/>
              </p:nvCxnSpPr>
              <p:spPr>
                <a:xfrm flipH="1">
                  <a:off x="9872763" y="6134938"/>
                  <a:ext cx="1692" cy="505982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pic>
              <p:nvPicPr>
                <p:cNvPr id="18" name="Picture 17">
                  <a:extLst>
                    <a:ext uri="{FF2B5EF4-FFF2-40B4-BE49-F238E27FC236}">
                      <a16:creationId xmlns:a16="http://schemas.microsoft.com/office/drawing/2014/main" id="{F1240FCF-B4BD-F343-A0DB-DB5170F0E9F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031788" y="6178330"/>
                  <a:ext cx="1583008" cy="462590"/>
                </a:xfrm>
                <a:prstGeom prst="rect">
                  <a:avLst/>
                </a:prstGeom>
              </p:spPr>
            </p:pic>
          </p:grpSp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74A1DADC-ABD2-0F48-925E-3DF114A92E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77297" y="6327032"/>
                <a:ext cx="2245409" cy="306192"/>
              </a:xfrm>
              <a:prstGeom prst="rect">
                <a:avLst/>
              </a:prstGeom>
            </p:spPr>
          </p:pic>
        </p:grp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65162CEC-41C5-C743-ADBE-B06A68FB8FD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4722" y="6198303"/>
            <a:ext cx="1864663" cy="45720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6823B077-BF8C-B940-8450-79137B44688A}"/>
              </a:ext>
            </a:extLst>
          </p:cNvPr>
          <p:cNvSpPr/>
          <p:nvPr userDrawn="1"/>
        </p:nvSpPr>
        <p:spPr>
          <a:xfrm>
            <a:off x="0" y="2252134"/>
            <a:ext cx="7424056" cy="2116667"/>
          </a:xfrm>
          <a:prstGeom prst="rect">
            <a:avLst/>
          </a:prstGeom>
          <a:solidFill>
            <a:schemeClr val="dk1">
              <a:alpha val="5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ABB08B1-BE32-2F4F-9544-7BE3A91E0B0F}"/>
              </a:ext>
            </a:extLst>
          </p:cNvPr>
          <p:cNvSpPr/>
          <p:nvPr userDrawn="1"/>
        </p:nvSpPr>
        <p:spPr>
          <a:xfrm>
            <a:off x="7424056" y="2252134"/>
            <a:ext cx="4757311" cy="2116667"/>
          </a:xfrm>
          <a:prstGeom prst="rect">
            <a:avLst/>
          </a:prstGeom>
          <a:solidFill>
            <a:schemeClr val="dk1">
              <a:alpha val="7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18E6AD4A-8987-0145-B0D1-79D0EDECC42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94722" y="3570908"/>
            <a:ext cx="5260975" cy="5572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Presentation notes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11CC2FE0-8BF1-804D-B7F5-6B55A0936D00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49481" y="2487583"/>
            <a:ext cx="4287150" cy="151122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66FFFE90-39C4-114F-9D09-42707476BACC}"/>
              </a:ext>
            </a:extLst>
          </p:cNvPr>
          <p:cNvSpPr txBox="1"/>
          <p:nvPr userDrawn="1"/>
        </p:nvSpPr>
        <p:spPr>
          <a:xfrm>
            <a:off x="194722" y="2558964"/>
            <a:ext cx="434638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i="0" dirty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59296832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58265C4-2B26-6149-9949-8595C38D9CE8}"/>
              </a:ext>
            </a:extLst>
          </p:cNvPr>
          <p:cNvSpPr/>
          <p:nvPr userDrawn="1"/>
        </p:nvSpPr>
        <p:spPr>
          <a:xfrm>
            <a:off x="-1" y="2252134"/>
            <a:ext cx="10130971" cy="2116667"/>
          </a:xfrm>
          <a:prstGeom prst="rect">
            <a:avLst/>
          </a:prstGeom>
          <a:solidFill>
            <a:schemeClr val="dk1">
              <a:alpha val="5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5DEC88-704B-AA4B-A008-C9661BA1A4D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1162" y="2487583"/>
            <a:ext cx="4287150" cy="151122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A0DC21C-BA49-1F4A-A947-1FBABABDBC1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5649686" y="0"/>
            <a:ext cx="6542314" cy="6858000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51270809-9D72-ED49-87CD-B15648672A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162" y="4606518"/>
            <a:ext cx="6541181" cy="836339"/>
          </a:xfrm>
          <a:prstGeom prst="rect">
            <a:avLst/>
          </a:prstGeom>
        </p:spPr>
        <p:txBody>
          <a:bodyPr/>
          <a:lstStyle>
            <a:lvl1pPr>
              <a:defRPr sz="2800" b="1" i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71305539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E6DFD94-0CEC-5F46-97DA-D77BD97D62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466D578-F531-E246-82C3-DD902528C3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2580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89507236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16C4B2-157D-A94E-BF3B-78C22F3874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7A0ED3-F84C-A443-AC64-5E6DBD43D7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6499ACE-263A-8945-9757-B4735DFF594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0ECC952-B597-914B-BD0E-6657D80E44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16DF5B38-B3D4-974B-BA4F-F57918081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11712239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2AC9A-93F1-BD40-A087-C645BACF6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B46FB6F-E9CE-A045-829B-3B8F3593EBBE}"/>
              </a:ext>
            </a:extLst>
          </p:cNvPr>
          <p:cNvSpPr/>
          <p:nvPr userDrawn="1"/>
        </p:nvSpPr>
        <p:spPr>
          <a:xfrm>
            <a:off x="0" y="3666688"/>
            <a:ext cx="12192000" cy="8353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83D0310-A4D6-DE4E-9DA4-20DCF3D5AFDF}"/>
              </a:ext>
            </a:extLst>
          </p:cNvPr>
          <p:cNvSpPr/>
          <p:nvPr userDrawn="1"/>
        </p:nvSpPr>
        <p:spPr>
          <a:xfrm>
            <a:off x="1377742" y="3551504"/>
            <a:ext cx="313898" cy="313898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756C943-81DF-884F-9E17-29CAD2507054}"/>
              </a:ext>
            </a:extLst>
          </p:cNvPr>
          <p:cNvSpPr/>
          <p:nvPr userDrawn="1"/>
        </p:nvSpPr>
        <p:spPr>
          <a:xfrm>
            <a:off x="3692687" y="3551504"/>
            <a:ext cx="313898" cy="313898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5CF40E7-54E8-E140-99B2-A5C85458CD6B}"/>
              </a:ext>
            </a:extLst>
          </p:cNvPr>
          <p:cNvSpPr/>
          <p:nvPr userDrawn="1"/>
        </p:nvSpPr>
        <p:spPr>
          <a:xfrm>
            <a:off x="6007631" y="3551504"/>
            <a:ext cx="313898" cy="313898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14F6314-6D35-F14D-B222-8A5B15C79C8D}"/>
              </a:ext>
            </a:extLst>
          </p:cNvPr>
          <p:cNvSpPr/>
          <p:nvPr userDrawn="1"/>
        </p:nvSpPr>
        <p:spPr>
          <a:xfrm>
            <a:off x="8322575" y="3551504"/>
            <a:ext cx="313898" cy="313898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BEBCAC5-107D-3443-BDC6-D5057A354FE8}"/>
              </a:ext>
            </a:extLst>
          </p:cNvPr>
          <p:cNvSpPr/>
          <p:nvPr userDrawn="1"/>
        </p:nvSpPr>
        <p:spPr>
          <a:xfrm>
            <a:off x="10637520" y="3551504"/>
            <a:ext cx="313898" cy="313898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F78B692-1E2A-BB49-8809-4A648626547A}"/>
              </a:ext>
            </a:extLst>
          </p:cNvPr>
          <p:cNvGrpSpPr/>
          <p:nvPr userDrawn="1"/>
        </p:nvGrpSpPr>
        <p:grpSpPr>
          <a:xfrm>
            <a:off x="1524000" y="2509372"/>
            <a:ext cx="9281160" cy="937940"/>
            <a:chOff x="1524000" y="2362199"/>
            <a:chExt cx="9281160" cy="1085112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EA65FB36-51C6-8F40-8C40-BA449F5B8A9D}"/>
                </a:ext>
              </a:extLst>
            </p:cNvPr>
            <p:cNvCxnSpPr/>
            <p:nvPr/>
          </p:nvCxnSpPr>
          <p:spPr>
            <a:xfrm flipH="1" flipV="1">
              <a:off x="1524000" y="2362200"/>
              <a:ext cx="10691" cy="1085111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65614828-0985-C84B-969F-DDE15524C32E}"/>
                </a:ext>
              </a:extLst>
            </p:cNvPr>
            <p:cNvCxnSpPr/>
            <p:nvPr/>
          </p:nvCxnSpPr>
          <p:spPr>
            <a:xfrm flipH="1" flipV="1">
              <a:off x="6145385" y="2362199"/>
              <a:ext cx="10691" cy="1085111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10C9338-10C8-654F-9E07-38E6E5F3EA8B}"/>
                </a:ext>
              </a:extLst>
            </p:cNvPr>
            <p:cNvCxnSpPr/>
            <p:nvPr/>
          </p:nvCxnSpPr>
          <p:spPr>
            <a:xfrm flipH="1" flipV="1">
              <a:off x="10794469" y="2362200"/>
              <a:ext cx="10691" cy="1085111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5F4BBCB-82F5-6043-852A-25BC24634D3A}"/>
              </a:ext>
            </a:extLst>
          </p:cNvPr>
          <p:cNvGrpSpPr/>
          <p:nvPr userDrawn="1"/>
        </p:nvGrpSpPr>
        <p:grpSpPr>
          <a:xfrm>
            <a:off x="3840480" y="3971980"/>
            <a:ext cx="4643651" cy="937939"/>
            <a:chOff x="1524000" y="2362200"/>
            <a:chExt cx="4643651" cy="1085111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0F6853E3-42B0-0844-B9EA-1F05510B4EE3}"/>
                </a:ext>
              </a:extLst>
            </p:cNvPr>
            <p:cNvCxnSpPr/>
            <p:nvPr/>
          </p:nvCxnSpPr>
          <p:spPr>
            <a:xfrm flipH="1" flipV="1">
              <a:off x="1524000" y="2362200"/>
              <a:ext cx="10691" cy="1085111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5AB023AC-8B59-6541-BE4E-C78ABCEF45C9}"/>
                </a:ext>
              </a:extLst>
            </p:cNvPr>
            <p:cNvCxnSpPr/>
            <p:nvPr/>
          </p:nvCxnSpPr>
          <p:spPr>
            <a:xfrm flipH="1" flipV="1">
              <a:off x="6156960" y="2362200"/>
              <a:ext cx="10691" cy="1085111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Oval 21">
            <a:extLst>
              <a:ext uri="{FF2B5EF4-FFF2-40B4-BE49-F238E27FC236}">
                <a16:creationId xmlns:a16="http://schemas.microsoft.com/office/drawing/2014/main" id="{0C6A7F49-D0BB-1443-8876-C4A1AFECF363}"/>
              </a:ext>
            </a:extLst>
          </p:cNvPr>
          <p:cNvSpPr/>
          <p:nvPr userDrawn="1"/>
        </p:nvSpPr>
        <p:spPr>
          <a:xfrm>
            <a:off x="1473309" y="3640732"/>
            <a:ext cx="135442" cy="135442"/>
          </a:xfrm>
          <a:prstGeom prst="ellipse">
            <a:avLst/>
          </a:prstGeom>
          <a:solidFill>
            <a:srgbClr val="F04E45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47DBC48-4FCC-6840-BCC4-DDEEF169D0D8}"/>
              </a:ext>
            </a:extLst>
          </p:cNvPr>
          <p:cNvSpPr/>
          <p:nvPr userDrawn="1"/>
        </p:nvSpPr>
        <p:spPr>
          <a:xfrm>
            <a:off x="3781914" y="3640732"/>
            <a:ext cx="135442" cy="135442"/>
          </a:xfrm>
          <a:prstGeom prst="ellipse">
            <a:avLst/>
          </a:prstGeom>
          <a:solidFill>
            <a:schemeClr val="accent2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3EB0511-6B42-2D4E-8F72-1A489415CFAD}"/>
              </a:ext>
            </a:extLst>
          </p:cNvPr>
          <p:cNvSpPr/>
          <p:nvPr userDrawn="1"/>
        </p:nvSpPr>
        <p:spPr>
          <a:xfrm>
            <a:off x="6106680" y="3640732"/>
            <a:ext cx="135442" cy="135442"/>
          </a:xfrm>
          <a:prstGeom prst="ellipse">
            <a:avLst/>
          </a:prstGeom>
          <a:solidFill>
            <a:schemeClr val="accent2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0321501-6CDA-A749-895C-30A465BFBCB9}"/>
              </a:ext>
            </a:extLst>
          </p:cNvPr>
          <p:cNvSpPr/>
          <p:nvPr userDrawn="1"/>
        </p:nvSpPr>
        <p:spPr>
          <a:xfrm>
            <a:off x="8405258" y="3640732"/>
            <a:ext cx="135442" cy="135442"/>
          </a:xfrm>
          <a:prstGeom prst="ellipse">
            <a:avLst/>
          </a:prstGeom>
          <a:solidFill>
            <a:srgbClr val="F04E45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F9BAE81-DDE7-7246-ABD5-887A802E9953}"/>
              </a:ext>
            </a:extLst>
          </p:cNvPr>
          <p:cNvSpPr/>
          <p:nvPr userDrawn="1"/>
        </p:nvSpPr>
        <p:spPr>
          <a:xfrm>
            <a:off x="10737899" y="3640732"/>
            <a:ext cx="135442" cy="135442"/>
          </a:xfrm>
          <a:prstGeom prst="ellipse">
            <a:avLst/>
          </a:prstGeom>
          <a:solidFill>
            <a:schemeClr val="accent2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DD24ACB7-BBC9-6348-95E0-800270CE30C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2520" y="1597185"/>
            <a:ext cx="822960" cy="82296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54B6DCA7-B624-E846-A37A-362BCAC516D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7198" y="5004436"/>
            <a:ext cx="914400" cy="9144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4C95124C-2456-504C-AE06-42BE90865FF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93530" y="1581104"/>
            <a:ext cx="914400" cy="9144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4ECA5D1D-55C6-B64B-A35C-0F6EBF35D7AF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22324" y="5004436"/>
            <a:ext cx="914400" cy="9144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A2BBC2BA-40AA-3A46-B7E1-8DA86C82DA50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33604" y="1591040"/>
            <a:ext cx="914400" cy="914400"/>
          </a:xfrm>
          <a:prstGeom prst="rect">
            <a:avLst/>
          </a:prstGeom>
        </p:spPr>
      </p:pic>
      <p:sp>
        <p:nvSpPr>
          <p:cNvPr id="34" name="Text Placeholder 32">
            <a:extLst>
              <a:ext uri="{FF2B5EF4-FFF2-40B4-BE49-F238E27FC236}">
                <a16:creationId xmlns:a16="http://schemas.microsoft.com/office/drawing/2014/main" id="{27A068FC-B67A-C74D-A13F-DB1B5CBC55C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1794" y="4014788"/>
            <a:ext cx="2284412" cy="84613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latin typeface="+mj-lt"/>
              </a:defRPr>
            </a:lvl1pPr>
          </a:lstStyle>
          <a:p>
            <a:pPr lvl="0"/>
            <a:r>
              <a:rPr lang="en-US" dirty="0"/>
              <a:t>Step</a:t>
            </a:r>
          </a:p>
          <a:p>
            <a:pPr lvl="0"/>
            <a:r>
              <a:rPr lang="en-US" dirty="0"/>
              <a:t>description</a:t>
            </a:r>
          </a:p>
        </p:txBody>
      </p:sp>
      <p:sp>
        <p:nvSpPr>
          <p:cNvPr id="35" name="Text Placeholder 32">
            <a:extLst>
              <a:ext uri="{FF2B5EF4-FFF2-40B4-BE49-F238E27FC236}">
                <a16:creationId xmlns:a16="http://schemas.microsoft.com/office/drawing/2014/main" id="{9A074513-2D04-B946-9203-34A04879B78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697832" y="2387869"/>
            <a:ext cx="2284412" cy="84613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latin typeface="+mj-lt"/>
              </a:defRPr>
            </a:lvl1pPr>
          </a:lstStyle>
          <a:p>
            <a:pPr lvl="0"/>
            <a:r>
              <a:rPr lang="en-US" dirty="0"/>
              <a:t>Step</a:t>
            </a:r>
          </a:p>
          <a:p>
            <a:pPr lvl="0"/>
            <a:r>
              <a:rPr lang="en-US" dirty="0"/>
              <a:t>description</a:t>
            </a:r>
          </a:p>
        </p:txBody>
      </p:sp>
      <p:sp>
        <p:nvSpPr>
          <p:cNvPr id="36" name="Text Placeholder 32">
            <a:extLst>
              <a:ext uri="{FF2B5EF4-FFF2-40B4-BE49-F238E27FC236}">
                <a16:creationId xmlns:a16="http://schemas.microsoft.com/office/drawing/2014/main" id="{6AA59EC3-4E84-224F-95B4-83017489632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013870" y="4014788"/>
            <a:ext cx="2284412" cy="84613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latin typeface="+mj-lt"/>
              </a:defRPr>
            </a:lvl1pPr>
          </a:lstStyle>
          <a:p>
            <a:pPr lvl="0"/>
            <a:r>
              <a:rPr lang="en-US" dirty="0"/>
              <a:t>Step</a:t>
            </a:r>
          </a:p>
          <a:p>
            <a:pPr lvl="0"/>
            <a:r>
              <a:rPr lang="en-US" dirty="0"/>
              <a:t>description</a:t>
            </a:r>
          </a:p>
        </p:txBody>
      </p:sp>
      <p:sp>
        <p:nvSpPr>
          <p:cNvPr id="37" name="Text Placeholder 32">
            <a:extLst>
              <a:ext uri="{FF2B5EF4-FFF2-40B4-BE49-F238E27FC236}">
                <a16:creationId xmlns:a16="http://schemas.microsoft.com/office/drawing/2014/main" id="{BEB4C81B-350D-2844-9F04-0AF0ED0E26B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337318" y="2387869"/>
            <a:ext cx="2284412" cy="84613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latin typeface="+mj-lt"/>
              </a:defRPr>
            </a:lvl1pPr>
          </a:lstStyle>
          <a:p>
            <a:pPr lvl="0"/>
            <a:r>
              <a:rPr lang="en-US" dirty="0"/>
              <a:t>Step</a:t>
            </a:r>
          </a:p>
          <a:p>
            <a:pPr lvl="0"/>
            <a:r>
              <a:rPr lang="en-US" dirty="0"/>
              <a:t>description</a:t>
            </a:r>
          </a:p>
        </p:txBody>
      </p:sp>
      <p:sp>
        <p:nvSpPr>
          <p:cNvPr id="38" name="Text Placeholder 32">
            <a:extLst>
              <a:ext uri="{FF2B5EF4-FFF2-40B4-BE49-F238E27FC236}">
                <a16:creationId xmlns:a16="http://schemas.microsoft.com/office/drawing/2014/main" id="{ECA13C25-99A6-0A4B-8015-A37802F5D8B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657608" y="4014788"/>
            <a:ext cx="2284412" cy="84613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latin typeface="+mj-lt"/>
              </a:defRPr>
            </a:lvl1pPr>
          </a:lstStyle>
          <a:p>
            <a:pPr lvl="0"/>
            <a:r>
              <a:rPr lang="en-US" dirty="0"/>
              <a:t>Step</a:t>
            </a:r>
          </a:p>
          <a:p>
            <a:pPr lvl="0"/>
            <a:r>
              <a:rPr lang="en-US" dirty="0"/>
              <a:t>description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400A2474-D194-0541-90C5-E90DA4BEF687}"/>
              </a:ext>
            </a:extLst>
          </p:cNvPr>
          <p:cNvSpPr/>
          <p:nvPr userDrawn="1"/>
        </p:nvSpPr>
        <p:spPr>
          <a:xfrm>
            <a:off x="8411608" y="3640732"/>
            <a:ext cx="135442" cy="135442"/>
          </a:xfrm>
          <a:prstGeom prst="ellipse">
            <a:avLst/>
          </a:prstGeom>
          <a:solidFill>
            <a:schemeClr val="accent2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7861C2B6-5D05-DC42-9079-9E9490163823}"/>
              </a:ext>
            </a:extLst>
          </p:cNvPr>
          <p:cNvSpPr/>
          <p:nvPr userDrawn="1"/>
        </p:nvSpPr>
        <p:spPr>
          <a:xfrm>
            <a:off x="1466959" y="3640732"/>
            <a:ext cx="135442" cy="135442"/>
          </a:xfrm>
          <a:prstGeom prst="ellipse">
            <a:avLst/>
          </a:prstGeom>
          <a:solidFill>
            <a:schemeClr val="accent2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047276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FB704D-392D-C247-B797-E9C13D5C9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37F78DC-A42F-DB43-87C6-8471B8940604}"/>
              </a:ext>
            </a:extLst>
          </p:cNvPr>
          <p:cNvSpPr/>
          <p:nvPr userDrawn="1"/>
        </p:nvSpPr>
        <p:spPr>
          <a:xfrm>
            <a:off x="-5975" y="1351278"/>
            <a:ext cx="12191988" cy="454399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A4FBA45-1F42-DB41-AFE0-A30EFDFA4F83}"/>
              </a:ext>
            </a:extLst>
          </p:cNvPr>
          <p:cNvSpPr/>
          <p:nvPr userDrawn="1"/>
        </p:nvSpPr>
        <p:spPr>
          <a:xfrm>
            <a:off x="4058024" y="3623274"/>
            <a:ext cx="4066984" cy="227201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4E3AAF1-E266-574D-A3B8-E436D1214F0C}"/>
              </a:ext>
            </a:extLst>
          </p:cNvPr>
          <p:cNvSpPr/>
          <p:nvPr userDrawn="1"/>
        </p:nvSpPr>
        <p:spPr>
          <a:xfrm>
            <a:off x="-2983" y="1357884"/>
            <a:ext cx="4064000" cy="227200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2DE9D79-A817-ED46-9B5D-5254B1433592}"/>
              </a:ext>
            </a:extLst>
          </p:cNvPr>
          <p:cNvSpPr/>
          <p:nvPr userDrawn="1"/>
        </p:nvSpPr>
        <p:spPr>
          <a:xfrm>
            <a:off x="8122022" y="1351279"/>
            <a:ext cx="4064002" cy="227199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4C89F15C-FCA1-D942-91BC-0257F142011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1073" y="1525709"/>
            <a:ext cx="3689154" cy="192427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id="{19A00F28-3308-5A4A-B66B-55FFE95F0E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243949" y="3797143"/>
            <a:ext cx="3689154" cy="192427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ext Placeholder 16">
            <a:extLst>
              <a:ext uri="{FF2B5EF4-FFF2-40B4-BE49-F238E27FC236}">
                <a16:creationId xmlns:a16="http://schemas.microsoft.com/office/drawing/2014/main" id="{EB3804D3-B763-D547-B8AD-75F1141058E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09443" y="1525709"/>
            <a:ext cx="3689154" cy="192427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F83C244D-8EB6-AA48-8549-B130DB2734A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3629885"/>
            <a:ext cx="4052044" cy="2258783"/>
          </a:xfrm>
          <a:prstGeom prst="rect">
            <a:avLst/>
          </a:prstGeom>
          <a:solidFill>
            <a:schemeClr val="accent2"/>
          </a:solidFill>
        </p:spPr>
        <p:txBody>
          <a:bodyPr anchor="b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4" name="Picture Placeholder 20">
            <a:extLst>
              <a:ext uri="{FF2B5EF4-FFF2-40B4-BE49-F238E27FC236}">
                <a16:creationId xmlns:a16="http://schemas.microsoft.com/office/drawing/2014/main" id="{5A6A7CED-BE4A-BA4A-9B99-CDDFA14EF74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116043" y="3629885"/>
            <a:ext cx="4052044" cy="2258783"/>
          </a:xfrm>
          <a:prstGeom prst="rect">
            <a:avLst/>
          </a:prstGeom>
          <a:solidFill>
            <a:schemeClr val="accent2"/>
          </a:solidFill>
        </p:spPr>
        <p:txBody>
          <a:bodyPr anchor="b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5" name="Picture Placeholder 20">
            <a:extLst>
              <a:ext uri="{FF2B5EF4-FFF2-40B4-BE49-F238E27FC236}">
                <a16:creationId xmlns:a16="http://schemas.microsoft.com/office/drawing/2014/main" id="{997D817A-11DC-E84B-B330-C3086B0831F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052044" y="1357884"/>
            <a:ext cx="4052044" cy="2258783"/>
          </a:xfrm>
          <a:prstGeom prst="rect">
            <a:avLst/>
          </a:prstGeom>
          <a:solidFill>
            <a:schemeClr val="accent2"/>
          </a:solidFill>
        </p:spPr>
        <p:txBody>
          <a:bodyPr anchor="b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4181875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FB704D-392D-C247-B797-E9C13D5C9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Chevron 12">
            <a:extLst>
              <a:ext uri="{FF2B5EF4-FFF2-40B4-BE49-F238E27FC236}">
                <a16:creationId xmlns:a16="http://schemas.microsoft.com/office/drawing/2014/main" id="{C69C8F71-DC28-2448-8C13-D6D960C5F732}"/>
              </a:ext>
            </a:extLst>
          </p:cNvPr>
          <p:cNvSpPr/>
          <p:nvPr userDrawn="1"/>
        </p:nvSpPr>
        <p:spPr>
          <a:xfrm>
            <a:off x="1603364" y="2452467"/>
            <a:ext cx="3719580" cy="3016965"/>
          </a:xfrm>
          <a:prstGeom prst="chevron">
            <a:avLst>
              <a:gd name="adj" fmla="val 38393"/>
            </a:avLst>
          </a:prstGeom>
          <a:solidFill>
            <a:schemeClr val="bg1">
              <a:lumMod val="85000"/>
              <a:alpha val="26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Chevron 34">
            <a:extLst>
              <a:ext uri="{FF2B5EF4-FFF2-40B4-BE49-F238E27FC236}">
                <a16:creationId xmlns:a16="http://schemas.microsoft.com/office/drawing/2014/main" id="{93FDF972-99F4-944A-B077-E3D5AF274772}"/>
              </a:ext>
            </a:extLst>
          </p:cNvPr>
          <p:cNvSpPr/>
          <p:nvPr userDrawn="1"/>
        </p:nvSpPr>
        <p:spPr>
          <a:xfrm>
            <a:off x="-3173" y="2440650"/>
            <a:ext cx="2654355" cy="3028781"/>
          </a:xfrm>
          <a:custGeom>
            <a:avLst/>
            <a:gdLst>
              <a:gd name="connsiteX0" fmla="*/ 0 w 3719580"/>
              <a:gd name="connsiteY0" fmla="*/ 0 h 3016965"/>
              <a:gd name="connsiteX1" fmla="*/ 2561277 w 3719580"/>
              <a:gd name="connsiteY1" fmla="*/ 0 h 3016965"/>
              <a:gd name="connsiteX2" fmla="*/ 3719580 w 3719580"/>
              <a:gd name="connsiteY2" fmla="*/ 1508483 h 3016965"/>
              <a:gd name="connsiteX3" fmla="*/ 2561277 w 3719580"/>
              <a:gd name="connsiteY3" fmla="*/ 3016965 h 3016965"/>
              <a:gd name="connsiteX4" fmla="*/ 0 w 3719580"/>
              <a:gd name="connsiteY4" fmla="*/ 3016965 h 3016965"/>
              <a:gd name="connsiteX5" fmla="*/ 1158303 w 3719580"/>
              <a:gd name="connsiteY5" fmla="*/ 1508483 h 3016965"/>
              <a:gd name="connsiteX6" fmla="*/ 0 w 3719580"/>
              <a:gd name="connsiteY6" fmla="*/ 0 h 3016965"/>
              <a:gd name="connsiteX0" fmla="*/ 0 w 3719580"/>
              <a:gd name="connsiteY0" fmla="*/ 0 h 3016965"/>
              <a:gd name="connsiteX1" fmla="*/ 2561277 w 3719580"/>
              <a:gd name="connsiteY1" fmla="*/ 0 h 3016965"/>
              <a:gd name="connsiteX2" fmla="*/ 3719580 w 3719580"/>
              <a:gd name="connsiteY2" fmla="*/ 1508483 h 3016965"/>
              <a:gd name="connsiteX3" fmla="*/ 2561277 w 3719580"/>
              <a:gd name="connsiteY3" fmla="*/ 3016965 h 3016965"/>
              <a:gd name="connsiteX4" fmla="*/ 0 w 3719580"/>
              <a:gd name="connsiteY4" fmla="*/ 3016965 h 3016965"/>
              <a:gd name="connsiteX5" fmla="*/ 572515 w 3719580"/>
              <a:gd name="connsiteY5" fmla="*/ 1522770 h 3016965"/>
              <a:gd name="connsiteX6" fmla="*/ 0 w 3719580"/>
              <a:gd name="connsiteY6" fmla="*/ 0 h 3016965"/>
              <a:gd name="connsiteX0" fmla="*/ 557213 w 3719580"/>
              <a:gd name="connsiteY0" fmla="*/ 0 h 3016965"/>
              <a:gd name="connsiteX1" fmla="*/ 2561277 w 3719580"/>
              <a:gd name="connsiteY1" fmla="*/ 0 h 3016965"/>
              <a:gd name="connsiteX2" fmla="*/ 3719580 w 3719580"/>
              <a:gd name="connsiteY2" fmla="*/ 1508483 h 3016965"/>
              <a:gd name="connsiteX3" fmla="*/ 2561277 w 3719580"/>
              <a:gd name="connsiteY3" fmla="*/ 3016965 h 3016965"/>
              <a:gd name="connsiteX4" fmla="*/ 0 w 3719580"/>
              <a:gd name="connsiteY4" fmla="*/ 3016965 h 3016965"/>
              <a:gd name="connsiteX5" fmla="*/ 572515 w 3719580"/>
              <a:gd name="connsiteY5" fmla="*/ 1522770 h 3016965"/>
              <a:gd name="connsiteX6" fmla="*/ 557213 w 3719580"/>
              <a:gd name="connsiteY6" fmla="*/ 0 h 3016965"/>
              <a:gd name="connsiteX0" fmla="*/ 557213 w 3719580"/>
              <a:gd name="connsiteY0" fmla="*/ 0 h 3016965"/>
              <a:gd name="connsiteX1" fmla="*/ 2561277 w 3719580"/>
              <a:gd name="connsiteY1" fmla="*/ 0 h 3016965"/>
              <a:gd name="connsiteX2" fmla="*/ 3719580 w 3719580"/>
              <a:gd name="connsiteY2" fmla="*/ 1508483 h 3016965"/>
              <a:gd name="connsiteX3" fmla="*/ 2561277 w 3719580"/>
              <a:gd name="connsiteY3" fmla="*/ 3016965 h 3016965"/>
              <a:gd name="connsiteX4" fmla="*/ 0 w 3719580"/>
              <a:gd name="connsiteY4" fmla="*/ 3016965 h 3016965"/>
              <a:gd name="connsiteX5" fmla="*/ 558227 w 3719580"/>
              <a:gd name="connsiteY5" fmla="*/ 1537057 h 3016965"/>
              <a:gd name="connsiteX6" fmla="*/ 557213 w 3719580"/>
              <a:gd name="connsiteY6" fmla="*/ 0 h 3016965"/>
              <a:gd name="connsiteX0" fmla="*/ 57150 w 3219517"/>
              <a:gd name="connsiteY0" fmla="*/ 0 h 3031253"/>
              <a:gd name="connsiteX1" fmla="*/ 2061214 w 3219517"/>
              <a:gd name="connsiteY1" fmla="*/ 0 h 3031253"/>
              <a:gd name="connsiteX2" fmla="*/ 3219517 w 3219517"/>
              <a:gd name="connsiteY2" fmla="*/ 1508483 h 3031253"/>
              <a:gd name="connsiteX3" fmla="*/ 2061214 w 3219517"/>
              <a:gd name="connsiteY3" fmla="*/ 3016965 h 3031253"/>
              <a:gd name="connsiteX4" fmla="*/ 0 w 3219517"/>
              <a:gd name="connsiteY4" fmla="*/ 3031253 h 3031253"/>
              <a:gd name="connsiteX5" fmla="*/ 58164 w 3219517"/>
              <a:gd name="connsiteY5" fmla="*/ 1537057 h 3031253"/>
              <a:gd name="connsiteX6" fmla="*/ 57150 w 3219517"/>
              <a:gd name="connsiteY6" fmla="*/ 0 h 3031253"/>
              <a:gd name="connsiteX0" fmla="*/ 12180 w 3174547"/>
              <a:gd name="connsiteY0" fmla="*/ 0 h 3021260"/>
              <a:gd name="connsiteX1" fmla="*/ 2016244 w 3174547"/>
              <a:gd name="connsiteY1" fmla="*/ 0 h 3021260"/>
              <a:gd name="connsiteX2" fmla="*/ 3174547 w 3174547"/>
              <a:gd name="connsiteY2" fmla="*/ 1508483 h 3021260"/>
              <a:gd name="connsiteX3" fmla="*/ 2016244 w 3174547"/>
              <a:gd name="connsiteY3" fmla="*/ 3016965 h 3021260"/>
              <a:gd name="connsiteX4" fmla="*/ 0 w 3174547"/>
              <a:gd name="connsiteY4" fmla="*/ 3021260 h 3021260"/>
              <a:gd name="connsiteX5" fmla="*/ 13194 w 3174547"/>
              <a:gd name="connsiteY5" fmla="*/ 1537057 h 3021260"/>
              <a:gd name="connsiteX6" fmla="*/ 12180 w 3174547"/>
              <a:gd name="connsiteY6" fmla="*/ 0 h 3021260"/>
              <a:gd name="connsiteX0" fmla="*/ 0 w 3162367"/>
              <a:gd name="connsiteY0" fmla="*/ 0 h 3026256"/>
              <a:gd name="connsiteX1" fmla="*/ 2004064 w 3162367"/>
              <a:gd name="connsiteY1" fmla="*/ 0 h 3026256"/>
              <a:gd name="connsiteX2" fmla="*/ 3162367 w 3162367"/>
              <a:gd name="connsiteY2" fmla="*/ 1508483 h 3026256"/>
              <a:gd name="connsiteX3" fmla="*/ 2004064 w 3162367"/>
              <a:gd name="connsiteY3" fmla="*/ 3016965 h 3026256"/>
              <a:gd name="connsiteX4" fmla="*/ 7807 w 3162367"/>
              <a:gd name="connsiteY4" fmla="*/ 3026256 h 3026256"/>
              <a:gd name="connsiteX5" fmla="*/ 1014 w 3162367"/>
              <a:gd name="connsiteY5" fmla="*/ 1537057 h 3026256"/>
              <a:gd name="connsiteX6" fmla="*/ 0 w 3162367"/>
              <a:gd name="connsiteY6" fmla="*/ 0 h 3026256"/>
              <a:gd name="connsiteX0" fmla="*/ 2606 w 3164973"/>
              <a:gd name="connsiteY0" fmla="*/ 0 h 3031252"/>
              <a:gd name="connsiteX1" fmla="*/ 2006670 w 3164973"/>
              <a:gd name="connsiteY1" fmla="*/ 0 h 3031252"/>
              <a:gd name="connsiteX2" fmla="*/ 3164973 w 3164973"/>
              <a:gd name="connsiteY2" fmla="*/ 1508483 h 3031252"/>
              <a:gd name="connsiteX3" fmla="*/ 2006670 w 3164973"/>
              <a:gd name="connsiteY3" fmla="*/ 3016965 h 3031252"/>
              <a:gd name="connsiteX4" fmla="*/ 420 w 3164973"/>
              <a:gd name="connsiteY4" fmla="*/ 3031252 h 3031252"/>
              <a:gd name="connsiteX5" fmla="*/ 3620 w 3164973"/>
              <a:gd name="connsiteY5" fmla="*/ 1537057 h 3031252"/>
              <a:gd name="connsiteX6" fmla="*/ 2606 w 3164973"/>
              <a:gd name="connsiteY6" fmla="*/ 0 h 3031252"/>
              <a:gd name="connsiteX0" fmla="*/ 2606 w 3164973"/>
              <a:gd name="connsiteY0" fmla="*/ 0 h 3016965"/>
              <a:gd name="connsiteX1" fmla="*/ 2006670 w 3164973"/>
              <a:gd name="connsiteY1" fmla="*/ 0 h 3016965"/>
              <a:gd name="connsiteX2" fmla="*/ 3164973 w 3164973"/>
              <a:gd name="connsiteY2" fmla="*/ 1508483 h 3016965"/>
              <a:gd name="connsiteX3" fmla="*/ 2006670 w 3164973"/>
              <a:gd name="connsiteY3" fmla="*/ 3016965 h 3016965"/>
              <a:gd name="connsiteX4" fmla="*/ 420 w 3164973"/>
              <a:gd name="connsiteY4" fmla="*/ 3016262 h 3016965"/>
              <a:gd name="connsiteX5" fmla="*/ 3620 w 3164973"/>
              <a:gd name="connsiteY5" fmla="*/ 1537057 h 3016965"/>
              <a:gd name="connsiteX6" fmla="*/ 2606 w 3164973"/>
              <a:gd name="connsiteY6" fmla="*/ 0 h 3016965"/>
              <a:gd name="connsiteX0" fmla="*/ 2606 w 3164973"/>
              <a:gd name="connsiteY0" fmla="*/ 0 h 3026256"/>
              <a:gd name="connsiteX1" fmla="*/ 2006670 w 3164973"/>
              <a:gd name="connsiteY1" fmla="*/ 0 h 3026256"/>
              <a:gd name="connsiteX2" fmla="*/ 3164973 w 3164973"/>
              <a:gd name="connsiteY2" fmla="*/ 1508483 h 3026256"/>
              <a:gd name="connsiteX3" fmla="*/ 2006670 w 3164973"/>
              <a:gd name="connsiteY3" fmla="*/ 3016965 h 3026256"/>
              <a:gd name="connsiteX4" fmla="*/ 420 w 3164973"/>
              <a:gd name="connsiteY4" fmla="*/ 3026256 h 3026256"/>
              <a:gd name="connsiteX5" fmla="*/ 3620 w 3164973"/>
              <a:gd name="connsiteY5" fmla="*/ 1537057 h 3026256"/>
              <a:gd name="connsiteX6" fmla="*/ 2606 w 3164973"/>
              <a:gd name="connsiteY6" fmla="*/ 0 h 3026256"/>
              <a:gd name="connsiteX0" fmla="*/ 0 w 3162367"/>
              <a:gd name="connsiteY0" fmla="*/ 0 h 3021259"/>
              <a:gd name="connsiteX1" fmla="*/ 2004064 w 3162367"/>
              <a:gd name="connsiteY1" fmla="*/ 0 h 3021259"/>
              <a:gd name="connsiteX2" fmla="*/ 3162367 w 3162367"/>
              <a:gd name="connsiteY2" fmla="*/ 1508483 h 3021259"/>
              <a:gd name="connsiteX3" fmla="*/ 2004064 w 3162367"/>
              <a:gd name="connsiteY3" fmla="*/ 3016965 h 3021259"/>
              <a:gd name="connsiteX4" fmla="*/ 12804 w 3162367"/>
              <a:gd name="connsiteY4" fmla="*/ 3021259 h 3021259"/>
              <a:gd name="connsiteX5" fmla="*/ 1014 w 3162367"/>
              <a:gd name="connsiteY5" fmla="*/ 1537057 h 3021259"/>
              <a:gd name="connsiteX6" fmla="*/ 0 w 3162367"/>
              <a:gd name="connsiteY6" fmla="*/ 0 h 3021259"/>
              <a:gd name="connsiteX0" fmla="*/ 0 w 3162367"/>
              <a:gd name="connsiteY0" fmla="*/ 0 h 3026256"/>
              <a:gd name="connsiteX1" fmla="*/ 2004064 w 3162367"/>
              <a:gd name="connsiteY1" fmla="*/ 0 h 3026256"/>
              <a:gd name="connsiteX2" fmla="*/ 3162367 w 3162367"/>
              <a:gd name="connsiteY2" fmla="*/ 1508483 h 3026256"/>
              <a:gd name="connsiteX3" fmla="*/ 2004064 w 3162367"/>
              <a:gd name="connsiteY3" fmla="*/ 3016965 h 3026256"/>
              <a:gd name="connsiteX4" fmla="*/ 2811 w 3162367"/>
              <a:gd name="connsiteY4" fmla="*/ 3026256 h 3026256"/>
              <a:gd name="connsiteX5" fmla="*/ 1014 w 3162367"/>
              <a:gd name="connsiteY5" fmla="*/ 1537057 h 3026256"/>
              <a:gd name="connsiteX6" fmla="*/ 0 w 3162367"/>
              <a:gd name="connsiteY6" fmla="*/ 0 h 3026256"/>
              <a:gd name="connsiteX0" fmla="*/ 0 w 3162367"/>
              <a:gd name="connsiteY0" fmla="*/ 0 h 3016965"/>
              <a:gd name="connsiteX1" fmla="*/ 2004064 w 3162367"/>
              <a:gd name="connsiteY1" fmla="*/ 0 h 3016965"/>
              <a:gd name="connsiteX2" fmla="*/ 3162367 w 3162367"/>
              <a:gd name="connsiteY2" fmla="*/ 1508483 h 3016965"/>
              <a:gd name="connsiteX3" fmla="*/ 2004064 w 3162367"/>
              <a:gd name="connsiteY3" fmla="*/ 3016965 h 3016965"/>
              <a:gd name="connsiteX4" fmla="*/ 2811 w 3162367"/>
              <a:gd name="connsiteY4" fmla="*/ 3011265 h 3016965"/>
              <a:gd name="connsiteX5" fmla="*/ 1014 w 3162367"/>
              <a:gd name="connsiteY5" fmla="*/ 1537057 h 3016965"/>
              <a:gd name="connsiteX6" fmla="*/ 0 w 3162367"/>
              <a:gd name="connsiteY6" fmla="*/ 0 h 3016965"/>
              <a:gd name="connsiteX0" fmla="*/ 2606 w 3164973"/>
              <a:gd name="connsiteY0" fmla="*/ 0 h 3016965"/>
              <a:gd name="connsiteX1" fmla="*/ 2006670 w 3164973"/>
              <a:gd name="connsiteY1" fmla="*/ 0 h 3016965"/>
              <a:gd name="connsiteX2" fmla="*/ 3164973 w 3164973"/>
              <a:gd name="connsiteY2" fmla="*/ 1508483 h 3016965"/>
              <a:gd name="connsiteX3" fmla="*/ 2006670 w 3164973"/>
              <a:gd name="connsiteY3" fmla="*/ 3016965 h 3016965"/>
              <a:gd name="connsiteX4" fmla="*/ 420 w 3164973"/>
              <a:gd name="connsiteY4" fmla="*/ 3016262 h 3016965"/>
              <a:gd name="connsiteX5" fmla="*/ 3620 w 3164973"/>
              <a:gd name="connsiteY5" fmla="*/ 1537057 h 3016965"/>
              <a:gd name="connsiteX6" fmla="*/ 2606 w 3164973"/>
              <a:gd name="connsiteY6" fmla="*/ 0 h 3016965"/>
              <a:gd name="connsiteX0" fmla="*/ 2606 w 3164973"/>
              <a:gd name="connsiteY0" fmla="*/ 0 h 3026256"/>
              <a:gd name="connsiteX1" fmla="*/ 2006670 w 3164973"/>
              <a:gd name="connsiteY1" fmla="*/ 0 h 3026256"/>
              <a:gd name="connsiteX2" fmla="*/ 3164973 w 3164973"/>
              <a:gd name="connsiteY2" fmla="*/ 1508483 h 3026256"/>
              <a:gd name="connsiteX3" fmla="*/ 2006670 w 3164973"/>
              <a:gd name="connsiteY3" fmla="*/ 3016965 h 3026256"/>
              <a:gd name="connsiteX4" fmla="*/ 420 w 3164973"/>
              <a:gd name="connsiteY4" fmla="*/ 3026256 h 3026256"/>
              <a:gd name="connsiteX5" fmla="*/ 3620 w 3164973"/>
              <a:gd name="connsiteY5" fmla="*/ 1537057 h 3026256"/>
              <a:gd name="connsiteX6" fmla="*/ 2606 w 3164973"/>
              <a:gd name="connsiteY6" fmla="*/ 0 h 3026256"/>
              <a:gd name="connsiteX0" fmla="*/ 0 w 3162367"/>
              <a:gd name="connsiteY0" fmla="*/ 0 h 3016965"/>
              <a:gd name="connsiteX1" fmla="*/ 2004064 w 3162367"/>
              <a:gd name="connsiteY1" fmla="*/ 0 h 3016965"/>
              <a:gd name="connsiteX2" fmla="*/ 3162367 w 3162367"/>
              <a:gd name="connsiteY2" fmla="*/ 1508483 h 3016965"/>
              <a:gd name="connsiteX3" fmla="*/ 2004064 w 3162367"/>
              <a:gd name="connsiteY3" fmla="*/ 3016965 h 3016965"/>
              <a:gd name="connsiteX4" fmla="*/ 588364 w 3162367"/>
              <a:gd name="connsiteY4" fmla="*/ 2727806 h 3016965"/>
              <a:gd name="connsiteX5" fmla="*/ 1014 w 3162367"/>
              <a:gd name="connsiteY5" fmla="*/ 1537057 h 3016965"/>
              <a:gd name="connsiteX6" fmla="*/ 0 w 3162367"/>
              <a:gd name="connsiteY6" fmla="*/ 0 h 3016965"/>
              <a:gd name="connsiteX0" fmla="*/ 0 w 3162367"/>
              <a:gd name="connsiteY0" fmla="*/ 0 h 3016965"/>
              <a:gd name="connsiteX1" fmla="*/ 2004064 w 3162367"/>
              <a:gd name="connsiteY1" fmla="*/ 0 h 3016965"/>
              <a:gd name="connsiteX2" fmla="*/ 3162367 w 3162367"/>
              <a:gd name="connsiteY2" fmla="*/ 1508483 h 3016965"/>
              <a:gd name="connsiteX3" fmla="*/ 2004064 w 3162367"/>
              <a:gd name="connsiteY3" fmla="*/ 3016965 h 3016965"/>
              <a:gd name="connsiteX4" fmla="*/ 989 w 3162367"/>
              <a:gd name="connsiteY4" fmla="*/ 3007206 h 3016965"/>
              <a:gd name="connsiteX5" fmla="*/ 1014 w 3162367"/>
              <a:gd name="connsiteY5" fmla="*/ 1537057 h 3016965"/>
              <a:gd name="connsiteX6" fmla="*/ 0 w 3162367"/>
              <a:gd name="connsiteY6" fmla="*/ 0 h 3016965"/>
              <a:gd name="connsiteX0" fmla="*/ 0 w 3162367"/>
              <a:gd name="connsiteY0" fmla="*/ 0 h 3016965"/>
              <a:gd name="connsiteX1" fmla="*/ 2004064 w 3162367"/>
              <a:gd name="connsiteY1" fmla="*/ 0 h 3016965"/>
              <a:gd name="connsiteX2" fmla="*/ 3162367 w 3162367"/>
              <a:gd name="connsiteY2" fmla="*/ 1508483 h 3016965"/>
              <a:gd name="connsiteX3" fmla="*/ 2004064 w 3162367"/>
              <a:gd name="connsiteY3" fmla="*/ 3016965 h 3016965"/>
              <a:gd name="connsiteX4" fmla="*/ 989 w 3162367"/>
              <a:gd name="connsiteY4" fmla="*/ 3013556 h 3016965"/>
              <a:gd name="connsiteX5" fmla="*/ 1014 w 3162367"/>
              <a:gd name="connsiteY5" fmla="*/ 1537057 h 3016965"/>
              <a:gd name="connsiteX6" fmla="*/ 0 w 3162367"/>
              <a:gd name="connsiteY6" fmla="*/ 0 h 3016965"/>
              <a:gd name="connsiteX0" fmla="*/ 0 w 3162367"/>
              <a:gd name="connsiteY0" fmla="*/ 0 h 3023081"/>
              <a:gd name="connsiteX1" fmla="*/ 2004064 w 3162367"/>
              <a:gd name="connsiteY1" fmla="*/ 0 h 3023081"/>
              <a:gd name="connsiteX2" fmla="*/ 3162367 w 3162367"/>
              <a:gd name="connsiteY2" fmla="*/ 1508483 h 3023081"/>
              <a:gd name="connsiteX3" fmla="*/ 2004064 w 3162367"/>
              <a:gd name="connsiteY3" fmla="*/ 3016965 h 3023081"/>
              <a:gd name="connsiteX4" fmla="*/ 989 w 3162367"/>
              <a:gd name="connsiteY4" fmla="*/ 3023081 h 3023081"/>
              <a:gd name="connsiteX5" fmla="*/ 1014 w 3162367"/>
              <a:gd name="connsiteY5" fmla="*/ 1537057 h 3023081"/>
              <a:gd name="connsiteX6" fmla="*/ 0 w 3162367"/>
              <a:gd name="connsiteY6" fmla="*/ 0 h 3023081"/>
              <a:gd name="connsiteX0" fmla="*/ 0 w 3162367"/>
              <a:gd name="connsiteY0" fmla="*/ 0 h 3016965"/>
              <a:gd name="connsiteX1" fmla="*/ 2004064 w 3162367"/>
              <a:gd name="connsiteY1" fmla="*/ 0 h 3016965"/>
              <a:gd name="connsiteX2" fmla="*/ 3162367 w 3162367"/>
              <a:gd name="connsiteY2" fmla="*/ 1508483 h 3016965"/>
              <a:gd name="connsiteX3" fmla="*/ 2004064 w 3162367"/>
              <a:gd name="connsiteY3" fmla="*/ 3016965 h 3016965"/>
              <a:gd name="connsiteX4" fmla="*/ 989 w 3162367"/>
              <a:gd name="connsiteY4" fmla="*/ 3016731 h 3016965"/>
              <a:gd name="connsiteX5" fmla="*/ 1014 w 3162367"/>
              <a:gd name="connsiteY5" fmla="*/ 1537057 h 3016965"/>
              <a:gd name="connsiteX6" fmla="*/ 0 w 3162367"/>
              <a:gd name="connsiteY6" fmla="*/ 0 h 3016965"/>
              <a:gd name="connsiteX0" fmla="*/ 0 w 3162367"/>
              <a:gd name="connsiteY0" fmla="*/ 0 h 3016965"/>
              <a:gd name="connsiteX1" fmla="*/ 2004064 w 3162367"/>
              <a:gd name="connsiteY1" fmla="*/ 0 h 3016965"/>
              <a:gd name="connsiteX2" fmla="*/ 3162367 w 3162367"/>
              <a:gd name="connsiteY2" fmla="*/ 1508483 h 3016965"/>
              <a:gd name="connsiteX3" fmla="*/ 2004064 w 3162367"/>
              <a:gd name="connsiteY3" fmla="*/ 3016965 h 3016965"/>
              <a:gd name="connsiteX4" fmla="*/ 989 w 3162367"/>
              <a:gd name="connsiteY4" fmla="*/ 3016731 h 3016965"/>
              <a:gd name="connsiteX5" fmla="*/ 4189 w 3162367"/>
              <a:gd name="connsiteY5" fmla="*/ 1540232 h 3016965"/>
              <a:gd name="connsiteX6" fmla="*/ 0 w 3162367"/>
              <a:gd name="connsiteY6" fmla="*/ 0 h 3016965"/>
              <a:gd name="connsiteX0" fmla="*/ 2411 w 3164778"/>
              <a:gd name="connsiteY0" fmla="*/ 0 h 3016965"/>
              <a:gd name="connsiteX1" fmla="*/ 2006475 w 3164778"/>
              <a:gd name="connsiteY1" fmla="*/ 0 h 3016965"/>
              <a:gd name="connsiteX2" fmla="*/ 3164778 w 3164778"/>
              <a:gd name="connsiteY2" fmla="*/ 1508483 h 3016965"/>
              <a:gd name="connsiteX3" fmla="*/ 2006475 w 3164778"/>
              <a:gd name="connsiteY3" fmla="*/ 3016965 h 3016965"/>
              <a:gd name="connsiteX4" fmla="*/ 3400 w 3164778"/>
              <a:gd name="connsiteY4" fmla="*/ 3016731 h 3016965"/>
              <a:gd name="connsiteX5" fmla="*/ 250 w 3164778"/>
              <a:gd name="connsiteY5" fmla="*/ 1543407 h 3016965"/>
              <a:gd name="connsiteX6" fmla="*/ 2411 w 3164778"/>
              <a:gd name="connsiteY6" fmla="*/ 0 h 3016965"/>
              <a:gd name="connsiteX0" fmla="*/ 0 w 3168717"/>
              <a:gd name="connsiteY0" fmla="*/ 3175 h 3016965"/>
              <a:gd name="connsiteX1" fmla="*/ 2010414 w 3168717"/>
              <a:gd name="connsiteY1" fmla="*/ 0 h 3016965"/>
              <a:gd name="connsiteX2" fmla="*/ 3168717 w 3168717"/>
              <a:gd name="connsiteY2" fmla="*/ 1508483 h 3016965"/>
              <a:gd name="connsiteX3" fmla="*/ 2010414 w 3168717"/>
              <a:gd name="connsiteY3" fmla="*/ 3016965 h 3016965"/>
              <a:gd name="connsiteX4" fmla="*/ 7339 w 3168717"/>
              <a:gd name="connsiteY4" fmla="*/ 3016731 h 3016965"/>
              <a:gd name="connsiteX5" fmla="*/ 4189 w 3168717"/>
              <a:gd name="connsiteY5" fmla="*/ 1543407 h 3016965"/>
              <a:gd name="connsiteX6" fmla="*/ 0 w 3168717"/>
              <a:gd name="connsiteY6" fmla="*/ 3175 h 3016965"/>
              <a:gd name="connsiteX0" fmla="*/ 0 w 3165542"/>
              <a:gd name="connsiteY0" fmla="*/ 3175 h 3016965"/>
              <a:gd name="connsiteX1" fmla="*/ 2007239 w 3165542"/>
              <a:gd name="connsiteY1" fmla="*/ 0 h 3016965"/>
              <a:gd name="connsiteX2" fmla="*/ 3165542 w 3165542"/>
              <a:gd name="connsiteY2" fmla="*/ 1508483 h 3016965"/>
              <a:gd name="connsiteX3" fmla="*/ 2007239 w 3165542"/>
              <a:gd name="connsiteY3" fmla="*/ 3016965 h 3016965"/>
              <a:gd name="connsiteX4" fmla="*/ 4164 w 3165542"/>
              <a:gd name="connsiteY4" fmla="*/ 3016731 h 3016965"/>
              <a:gd name="connsiteX5" fmla="*/ 1014 w 3165542"/>
              <a:gd name="connsiteY5" fmla="*/ 1543407 h 3016965"/>
              <a:gd name="connsiteX6" fmla="*/ 0 w 3165542"/>
              <a:gd name="connsiteY6" fmla="*/ 3175 h 3016965"/>
              <a:gd name="connsiteX0" fmla="*/ 330296 w 3164533"/>
              <a:gd name="connsiteY0" fmla="*/ 3175 h 3016965"/>
              <a:gd name="connsiteX1" fmla="*/ 2006230 w 3164533"/>
              <a:gd name="connsiteY1" fmla="*/ 0 h 3016965"/>
              <a:gd name="connsiteX2" fmla="*/ 3164533 w 3164533"/>
              <a:gd name="connsiteY2" fmla="*/ 1508483 h 3016965"/>
              <a:gd name="connsiteX3" fmla="*/ 2006230 w 3164533"/>
              <a:gd name="connsiteY3" fmla="*/ 3016965 h 3016965"/>
              <a:gd name="connsiteX4" fmla="*/ 3155 w 3164533"/>
              <a:gd name="connsiteY4" fmla="*/ 3016731 h 3016965"/>
              <a:gd name="connsiteX5" fmla="*/ 5 w 3164533"/>
              <a:gd name="connsiteY5" fmla="*/ 1543407 h 3016965"/>
              <a:gd name="connsiteX6" fmla="*/ 330296 w 3164533"/>
              <a:gd name="connsiteY6" fmla="*/ 3175 h 3016965"/>
              <a:gd name="connsiteX0" fmla="*/ 327153 w 3161390"/>
              <a:gd name="connsiteY0" fmla="*/ 3175 h 3016965"/>
              <a:gd name="connsiteX1" fmla="*/ 2003087 w 3161390"/>
              <a:gd name="connsiteY1" fmla="*/ 0 h 3016965"/>
              <a:gd name="connsiteX2" fmla="*/ 3161390 w 3161390"/>
              <a:gd name="connsiteY2" fmla="*/ 1508483 h 3016965"/>
              <a:gd name="connsiteX3" fmla="*/ 2003087 w 3161390"/>
              <a:gd name="connsiteY3" fmla="*/ 3016965 h 3016965"/>
              <a:gd name="connsiteX4" fmla="*/ 12 w 3161390"/>
              <a:gd name="connsiteY4" fmla="*/ 3016731 h 3016965"/>
              <a:gd name="connsiteX5" fmla="*/ 314914 w 3161390"/>
              <a:gd name="connsiteY5" fmla="*/ 1543407 h 3016965"/>
              <a:gd name="connsiteX6" fmla="*/ 327153 w 3161390"/>
              <a:gd name="connsiteY6" fmla="*/ 3175 h 3016965"/>
              <a:gd name="connsiteX0" fmla="*/ 12331 w 2846568"/>
              <a:gd name="connsiteY0" fmla="*/ 3175 h 3029984"/>
              <a:gd name="connsiteX1" fmla="*/ 1688265 w 2846568"/>
              <a:gd name="connsiteY1" fmla="*/ 0 h 3029984"/>
              <a:gd name="connsiteX2" fmla="*/ 2846568 w 2846568"/>
              <a:gd name="connsiteY2" fmla="*/ 1508483 h 3029984"/>
              <a:gd name="connsiteX3" fmla="*/ 1688265 w 2846568"/>
              <a:gd name="connsiteY3" fmla="*/ 3016965 h 3029984"/>
              <a:gd name="connsiteX4" fmla="*/ 3242 w 2846568"/>
              <a:gd name="connsiteY4" fmla="*/ 3029984 h 3029984"/>
              <a:gd name="connsiteX5" fmla="*/ 92 w 2846568"/>
              <a:gd name="connsiteY5" fmla="*/ 1543407 h 3029984"/>
              <a:gd name="connsiteX6" fmla="*/ 12331 w 2846568"/>
              <a:gd name="connsiteY6" fmla="*/ 3175 h 3029984"/>
              <a:gd name="connsiteX0" fmla="*/ 192129 w 2846484"/>
              <a:gd name="connsiteY0" fmla="*/ 0 h 3041800"/>
              <a:gd name="connsiteX1" fmla="*/ 1688181 w 2846484"/>
              <a:gd name="connsiteY1" fmla="*/ 11816 h 3041800"/>
              <a:gd name="connsiteX2" fmla="*/ 2846484 w 2846484"/>
              <a:gd name="connsiteY2" fmla="*/ 1520299 h 3041800"/>
              <a:gd name="connsiteX3" fmla="*/ 1688181 w 2846484"/>
              <a:gd name="connsiteY3" fmla="*/ 3028781 h 3041800"/>
              <a:gd name="connsiteX4" fmla="*/ 3158 w 2846484"/>
              <a:gd name="connsiteY4" fmla="*/ 3041800 h 3041800"/>
              <a:gd name="connsiteX5" fmla="*/ 8 w 2846484"/>
              <a:gd name="connsiteY5" fmla="*/ 1555223 h 3041800"/>
              <a:gd name="connsiteX6" fmla="*/ 192129 w 2846484"/>
              <a:gd name="connsiteY6" fmla="*/ 0 h 3041800"/>
              <a:gd name="connsiteX0" fmla="*/ 188993 w 2843348"/>
              <a:gd name="connsiteY0" fmla="*/ 0 h 3041800"/>
              <a:gd name="connsiteX1" fmla="*/ 1685045 w 2843348"/>
              <a:gd name="connsiteY1" fmla="*/ 11816 h 3041800"/>
              <a:gd name="connsiteX2" fmla="*/ 2843348 w 2843348"/>
              <a:gd name="connsiteY2" fmla="*/ 1520299 h 3041800"/>
              <a:gd name="connsiteX3" fmla="*/ 1685045 w 2843348"/>
              <a:gd name="connsiteY3" fmla="*/ 3028781 h 3041800"/>
              <a:gd name="connsiteX4" fmla="*/ 22 w 2843348"/>
              <a:gd name="connsiteY4" fmla="*/ 3041800 h 3041800"/>
              <a:gd name="connsiteX5" fmla="*/ 176754 w 2843348"/>
              <a:gd name="connsiteY5" fmla="*/ 1525243 h 3041800"/>
              <a:gd name="connsiteX6" fmla="*/ 188993 w 2843348"/>
              <a:gd name="connsiteY6" fmla="*/ 0 h 3041800"/>
              <a:gd name="connsiteX0" fmla="*/ 12331 w 2666686"/>
              <a:gd name="connsiteY0" fmla="*/ 0 h 3028781"/>
              <a:gd name="connsiteX1" fmla="*/ 1508383 w 2666686"/>
              <a:gd name="connsiteY1" fmla="*/ 11816 h 3028781"/>
              <a:gd name="connsiteX2" fmla="*/ 2666686 w 2666686"/>
              <a:gd name="connsiteY2" fmla="*/ 1520299 h 3028781"/>
              <a:gd name="connsiteX3" fmla="*/ 1508383 w 2666686"/>
              <a:gd name="connsiteY3" fmla="*/ 3028781 h 3028781"/>
              <a:gd name="connsiteX4" fmla="*/ 18233 w 2666686"/>
              <a:gd name="connsiteY4" fmla="*/ 3026810 h 3028781"/>
              <a:gd name="connsiteX5" fmla="*/ 92 w 2666686"/>
              <a:gd name="connsiteY5" fmla="*/ 1525243 h 3028781"/>
              <a:gd name="connsiteX6" fmla="*/ 12331 w 2666686"/>
              <a:gd name="connsiteY6" fmla="*/ 0 h 3028781"/>
              <a:gd name="connsiteX0" fmla="*/ 0 w 2654355"/>
              <a:gd name="connsiteY0" fmla="*/ 0 h 3028781"/>
              <a:gd name="connsiteX1" fmla="*/ 1496052 w 2654355"/>
              <a:gd name="connsiteY1" fmla="*/ 11816 h 3028781"/>
              <a:gd name="connsiteX2" fmla="*/ 2654355 w 2654355"/>
              <a:gd name="connsiteY2" fmla="*/ 1520299 h 3028781"/>
              <a:gd name="connsiteX3" fmla="*/ 1496052 w 2654355"/>
              <a:gd name="connsiteY3" fmla="*/ 3028781 h 3028781"/>
              <a:gd name="connsiteX4" fmla="*/ 5902 w 2654355"/>
              <a:gd name="connsiteY4" fmla="*/ 3026810 h 3028781"/>
              <a:gd name="connsiteX5" fmla="*/ 17741 w 2654355"/>
              <a:gd name="connsiteY5" fmla="*/ 1540233 h 3028781"/>
              <a:gd name="connsiteX6" fmla="*/ 0 w 2654355"/>
              <a:gd name="connsiteY6" fmla="*/ 0 h 3028781"/>
              <a:gd name="connsiteX0" fmla="*/ 12330 w 2666685"/>
              <a:gd name="connsiteY0" fmla="*/ 0 h 3028781"/>
              <a:gd name="connsiteX1" fmla="*/ 1508382 w 2666685"/>
              <a:gd name="connsiteY1" fmla="*/ 11816 h 3028781"/>
              <a:gd name="connsiteX2" fmla="*/ 2666685 w 2666685"/>
              <a:gd name="connsiteY2" fmla="*/ 1520299 h 3028781"/>
              <a:gd name="connsiteX3" fmla="*/ 1508382 w 2666685"/>
              <a:gd name="connsiteY3" fmla="*/ 3028781 h 3028781"/>
              <a:gd name="connsiteX4" fmla="*/ 18232 w 2666685"/>
              <a:gd name="connsiteY4" fmla="*/ 3026810 h 3028781"/>
              <a:gd name="connsiteX5" fmla="*/ 91 w 2666685"/>
              <a:gd name="connsiteY5" fmla="*/ 1570213 h 3028781"/>
              <a:gd name="connsiteX6" fmla="*/ 12330 w 2666685"/>
              <a:gd name="connsiteY6" fmla="*/ 0 h 3028781"/>
              <a:gd name="connsiteX0" fmla="*/ 0 w 2654355"/>
              <a:gd name="connsiteY0" fmla="*/ 0 h 3028781"/>
              <a:gd name="connsiteX1" fmla="*/ 1496052 w 2654355"/>
              <a:gd name="connsiteY1" fmla="*/ 11816 h 3028781"/>
              <a:gd name="connsiteX2" fmla="*/ 2654355 w 2654355"/>
              <a:gd name="connsiteY2" fmla="*/ 1520299 h 3028781"/>
              <a:gd name="connsiteX3" fmla="*/ 1496052 w 2654355"/>
              <a:gd name="connsiteY3" fmla="*/ 3028781 h 3028781"/>
              <a:gd name="connsiteX4" fmla="*/ 5902 w 2654355"/>
              <a:gd name="connsiteY4" fmla="*/ 3026810 h 3028781"/>
              <a:gd name="connsiteX5" fmla="*/ 17741 w 2654355"/>
              <a:gd name="connsiteY5" fmla="*/ 1585203 h 3028781"/>
              <a:gd name="connsiteX6" fmla="*/ 0 w 2654355"/>
              <a:gd name="connsiteY6" fmla="*/ 0 h 3028781"/>
              <a:gd name="connsiteX0" fmla="*/ 0 w 2654355"/>
              <a:gd name="connsiteY0" fmla="*/ 0 h 3028781"/>
              <a:gd name="connsiteX1" fmla="*/ 1496052 w 2654355"/>
              <a:gd name="connsiteY1" fmla="*/ 11816 h 3028781"/>
              <a:gd name="connsiteX2" fmla="*/ 2654355 w 2654355"/>
              <a:gd name="connsiteY2" fmla="*/ 1520299 h 3028781"/>
              <a:gd name="connsiteX3" fmla="*/ 1496052 w 2654355"/>
              <a:gd name="connsiteY3" fmla="*/ 3028781 h 3028781"/>
              <a:gd name="connsiteX4" fmla="*/ 5902 w 2654355"/>
              <a:gd name="connsiteY4" fmla="*/ 3026810 h 3028781"/>
              <a:gd name="connsiteX5" fmla="*/ 2751 w 2654355"/>
              <a:gd name="connsiteY5" fmla="*/ 1600193 h 3028781"/>
              <a:gd name="connsiteX6" fmla="*/ 0 w 2654355"/>
              <a:gd name="connsiteY6" fmla="*/ 0 h 3028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54355" h="3028781">
                <a:moveTo>
                  <a:pt x="0" y="0"/>
                </a:moveTo>
                <a:lnTo>
                  <a:pt x="1496052" y="11816"/>
                </a:lnTo>
                <a:lnTo>
                  <a:pt x="2654355" y="1520299"/>
                </a:lnTo>
                <a:lnTo>
                  <a:pt x="1496052" y="3028781"/>
                </a:lnTo>
                <a:lnTo>
                  <a:pt x="5902" y="3026810"/>
                </a:lnTo>
                <a:cubicBezTo>
                  <a:pt x="3638" y="2530410"/>
                  <a:pt x="5015" y="2096593"/>
                  <a:pt x="2751" y="1600193"/>
                </a:cubicBezTo>
                <a:cubicBezTo>
                  <a:pt x="1355" y="1086782"/>
                  <a:pt x="1396" y="513411"/>
                  <a:pt x="0" y="0"/>
                </a:cubicBezTo>
                <a:close/>
              </a:path>
            </a:pathLst>
          </a:custGeom>
          <a:solidFill>
            <a:schemeClr val="bg1">
              <a:lumMod val="85000"/>
              <a:alpha val="26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Chevron 14">
            <a:extLst>
              <a:ext uri="{FF2B5EF4-FFF2-40B4-BE49-F238E27FC236}">
                <a16:creationId xmlns:a16="http://schemas.microsoft.com/office/drawing/2014/main" id="{CB1470D1-134D-B143-9149-EFE6B8055604}"/>
              </a:ext>
            </a:extLst>
          </p:cNvPr>
          <p:cNvSpPr/>
          <p:nvPr userDrawn="1"/>
        </p:nvSpPr>
        <p:spPr>
          <a:xfrm>
            <a:off x="6946890" y="2452467"/>
            <a:ext cx="3440373" cy="3016965"/>
          </a:xfrm>
          <a:prstGeom prst="chevron">
            <a:avLst>
              <a:gd name="adj" fmla="val 38393"/>
            </a:avLst>
          </a:prstGeom>
          <a:solidFill>
            <a:schemeClr val="bg1">
              <a:lumMod val="65000"/>
              <a:alpha val="26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Chevron 15">
            <a:extLst>
              <a:ext uri="{FF2B5EF4-FFF2-40B4-BE49-F238E27FC236}">
                <a16:creationId xmlns:a16="http://schemas.microsoft.com/office/drawing/2014/main" id="{0631A415-C8BC-7A41-9F12-9489FD0A03C7}"/>
              </a:ext>
            </a:extLst>
          </p:cNvPr>
          <p:cNvSpPr/>
          <p:nvPr userDrawn="1"/>
        </p:nvSpPr>
        <p:spPr>
          <a:xfrm>
            <a:off x="4275127" y="2452467"/>
            <a:ext cx="3719580" cy="3016965"/>
          </a:xfrm>
          <a:prstGeom prst="chevron">
            <a:avLst>
              <a:gd name="adj" fmla="val 38393"/>
            </a:avLst>
          </a:prstGeom>
          <a:solidFill>
            <a:schemeClr val="bg1">
              <a:lumMod val="85000"/>
              <a:alpha val="26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Chevron 37">
            <a:extLst>
              <a:ext uri="{FF2B5EF4-FFF2-40B4-BE49-F238E27FC236}">
                <a16:creationId xmlns:a16="http://schemas.microsoft.com/office/drawing/2014/main" id="{9EB7563C-EE2E-4944-B461-0F9B39348A7C}"/>
              </a:ext>
            </a:extLst>
          </p:cNvPr>
          <p:cNvSpPr/>
          <p:nvPr userDrawn="1"/>
        </p:nvSpPr>
        <p:spPr>
          <a:xfrm>
            <a:off x="9297812" y="2452467"/>
            <a:ext cx="2902415" cy="3021811"/>
          </a:xfrm>
          <a:custGeom>
            <a:avLst/>
            <a:gdLst>
              <a:gd name="connsiteX0" fmla="*/ 0 w 3719580"/>
              <a:gd name="connsiteY0" fmla="*/ 0 h 3016965"/>
              <a:gd name="connsiteX1" fmla="*/ 2561277 w 3719580"/>
              <a:gd name="connsiteY1" fmla="*/ 0 h 3016965"/>
              <a:gd name="connsiteX2" fmla="*/ 3719580 w 3719580"/>
              <a:gd name="connsiteY2" fmla="*/ 1508483 h 3016965"/>
              <a:gd name="connsiteX3" fmla="*/ 2561277 w 3719580"/>
              <a:gd name="connsiteY3" fmla="*/ 3016965 h 3016965"/>
              <a:gd name="connsiteX4" fmla="*/ 0 w 3719580"/>
              <a:gd name="connsiteY4" fmla="*/ 3016965 h 3016965"/>
              <a:gd name="connsiteX5" fmla="*/ 1158303 w 3719580"/>
              <a:gd name="connsiteY5" fmla="*/ 1508483 h 3016965"/>
              <a:gd name="connsiteX6" fmla="*/ 0 w 3719580"/>
              <a:gd name="connsiteY6" fmla="*/ 0 h 3016965"/>
              <a:gd name="connsiteX0" fmla="*/ 0 w 3719580"/>
              <a:gd name="connsiteY0" fmla="*/ 0 h 3016965"/>
              <a:gd name="connsiteX1" fmla="*/ 2089329 w 3719580"/>
              <a:gd name="connsiteY1" fmla="*/ 19665 h 3016965"/>
              <a:gd name="connsiteX2" fmla="*/ 3719580 w 3719580"/>
              <a:gd name="connsiteY2" fmla="*/ 1508483 h 3016965"/>
              <a:gd name="connsiteX3" fmla="*/ 2561277 w 3719580"/>
              <a:gd name="connsiteY3" fmla="*/ 3016965 h 3016965"/>
              <a:gd name="connsiteX4" fmla="*/ 0 w 3719580"/>
              <a:gd name="connsiteY4" fmla="*/ 3016965 h 3016965"/>
              <a:gd name="connsiteX5" fmla="*/ 1158303 w 3719580"/>
              <a:gd name="connsiteY5" fmla="*/ 1508483 h 3016965"/>
              <a:gd name="connsiteX6" fmla="*/ 0 w 3719580"/>
              <a:gd name="connsiteY6" fmla="*/ 0 h 3016965"/>
              <a:gd name="connsiteX0" fmla="*/ 0 w 3719580"/>
              <a:gd name="connsiteY0" fmla="*/ 0 h 3016965"/>
              <a:gd name="connsiteX1" fmla="*/ 2069665 w 3719580"/>
              <a:gd name="connsiteY1" fmla="*/ 0 h 3016965"/>
              <a:gd name="connsiteX2" fmla="*/ 3719580 w 3719580"/>
              <a:gd name="connsiteY2" fmla="*/ 1508483 h 3016965"/>
              <a:gd name="connsiteX3" fmla="*/ 2561277 w 3719580"/>
              <a:gd name="connsiteY3" fmla="*/ 3016965 h 3016965"/>
              <a:gd name="connsiteX4" fmla="*/ 0 w 3719580"/>
              <a:gd name="connsiteY4" fmla="*/ 3016965 h 3016965"/>
              <a:gd name="connsiteX5" fmla="*/ 1158303 w 3719580"/>
              <a:gd name="connsiteY5" fmla="*/ 1508483 h 3016965"/>
              <a:gd name="connsiteX6" fmla="*/ 0 w 3719580"/>
              <a:gd name="connsiteY6" fmla="*/ 0 h 3016965"/>
              <a:gd name="connsiteX0" fmla="*/ 0 w 2561277"/>
              <a:gd name="connsiteY0" fmla="*/ 0 h 3016965"/>
              <a:gd name="connsiteX1" fmla="*/ 2069665 w 2561277"/>
              <a:gd name="connsiteY1" fmla="*/ 0 h 3016965"/>
              <a:gd name="connsiteX2" fmla="*/ 2057928 w 2561277"/>
              <a:gd name="connsiteY2" fmla="*/ 1429825 h 3016965"/>
              <a:gd name="connsiteX3" fmla="*/ 2561277 w 2561277"/>
              <a:gd name="connsiteY3" fmla="*/ 3016965 h 3016965"/>
              <a:gd name="connsiteX4" fmla="*/ 0 w 2561277"/>
              <a:gd name="connsiteY4" fmla="*/ 3016965 h 3016965"/>
              <a:gd name="connsiteX5" fmla="*/ 1158303 w 2561277"/>
              <a:gd name="connsiteY5" fmla="*/ 1508483 h 3016965"/>
              <a:gd name="connsiteX6" fmla="*/ 0 w 2561277"/>
              <a:gd name="connsiteY6" fmla="*/ 0 h 3016965"/>
              <a:gd name="connsiteX0" fmla="*/ 0 w 2089329"/>
              <a:gd name="connsiteY0" fmla="*/ 0 h 3016965"/>
              <a:gd name="connsiteX1" fmla="*/ 2069665 w 2089329"/>
              <a:gd name="connsiteY1" fmla="*/ 0 h 3016965"/>
              <a:gd name="connsiteX2" fmla="*/ 2057928 w 2089329"/>
              <a:gd name="connsiteY2" fmla="*/ 1429825 h 3016965"/>
              <a:gd name="connsiteX3" fmla="*/ 2089329 w 2089329"/>
              <a:gd name="connsiteY3" fmla="*/ 3016965 h 3016965"/>
              <a:gd name="connsiteX4" fmla="*/ 0 w 2089329"/>
              <a:gd name="connsiteY4" fmla="*/ 3016965 h 3016965"/>
              <a:gd name="connsiteX5" fmla="*/ 1158303 w 2089329"/>
              <a:gd name="connsiteY5" fmla="*/ 1508483 h 3016965"/>
              <a:gd name="connsiteX6" fmla="*/ 0 w 2089329"/>
              <a:gd name="connsiteY6" fmla="*/ 0 h 3016965"/>
              <a:gd name="connsiteX0" fmla="*/ 0 w 2069665"/>
              <a:gd name="connsiteY0" fmla="*/ 0 h 3020140"/>
              <a:gd name="connsiteX1" fmla="*/ 2069665 w 2069665"/>
              <a:gd name="connsiteY1" fmla="*/ 0 h 3020140"/>
              <a:gd name="connsiteX2" fmla="*/ 2057928 w 2069665"/>
              <a:gd name="connsiteY2" fmla="*/ 1429825 h 3020140"/>
              <a:gd name="connsiteX3" fmla="*/ 2067104 w 2069665"/>
              <a:gd name="connsiteY3" fmla="*/ 3020140 h 3020140"/>
              <a:gd name="connsiteX4" fmla="*/ 0 w 2069665"/>
              <a:gd name="connsiteY4" fmla="*/ 3016965 h 3020140"/>
              <a:gd name="connsiteX5" fmla="*/ 1158303 w 2069665"/>
              <a:gd name="connsiteY5" fmla="*/ 1508483 h 3020140"/>
              <a:gd name="connsiteX6" fmla="*/ 0 w 2069665"/>
              <a:gd name="connsiteY6" fmla="*/ 0 h 3020140"/>
              <a:gd name="connsiteX0" fmla="*/ 0 w 2069665"/>
              <a:gd name="connsiteY0" fmla="*/ 0 h 3016965"/>
              <a:gd name="connsiteX1" fmla="*/ 2069665 w 2069665"/>
              <a:gd name="connsiteY1" fmla="*/ 0 h 3016965"/>
              <a:gd name="connsiteX2" fmla="*/ 2057928 w 2069665"/>
              <a:gd name="connsiteY2" fmla="*/ 1429825 h 3016965"/>
              <a:gd name="connsiteX3" fmla="*/ 2060754 w 2069665"/>
              <a:gd name="connsiteY3" fmla="*/ 3013790 h 3016965"/>
              <a:gd name="connsiteX4" fmla="*/ 0 w 2069665"/>
              <a:gd name="connsiteY4" fmla="*/ 3016965 h 3016965"/>
              <a:gd name="connsiteX5" fmla="*/ 1158303 w 2069665"/>
              <a:gd name="connsiteY5" fmla="*/ 1508483 h 3016965"/>
              <a:gd name="connsiteX6" fmla="*/ 0 w 2069665"/>
              <a:gd name="connsiteY6" fmla="*/ 0 h 3016965"/>
              <a:gd name="connsiteX0" fmla="*/ 0 w 2069665"/>
              <a:gd name="connsiteY0" fmla="*/ 0 h 3016965"/>
              <a:gd name="connsiteX1" fmla="*/ 2069665 w 2069665"/>
              <a:gd name="connsiteY1" fmla="*/ 0 h 3016965"/>
              <a:gd name="connsiteX2" fmla="*/ 2057928 w 2069665"/>
              <a:gd name="connsiteY2" fmla="*/ 1429825 h 3016965"/>
              <a:gd name="connsiteX3" fmla="*/ 2054404 w 2069665"/>
              <a:gd name="connsiteY3" fmla="*/ 3016965 h 3016965"/>
              <a:gd name="connsiteX4" fmla="*/ 0 w 2069665"/>
              <a:gd name="connsiteY4" fmla="*/ 3016965 h 3016965"/>
              <a:gd name="connsiteX5" fmla="*/ 1158303 w 2069665"/>
              <a:gd name="connsiteY5" fmla="*/ 1508483 h 3016965"/>
              <a:gd name="connsiteX6" fmla="*/ 0 w 2069665"/>
              <a:gd name="connsiteY6" fmla="*/ 0 h 3016965"/>
              <a:gd name="connsiteX0" fmla="*/ 0 w 2069665"/>
              <a:gd name="connsiteY0" fmla="*/ 0 h 3020140"/>
              <a:gd name="connsiteX1" fmla="*/ 2069665 w 2069665"/>
              <a:gd name="connsiteY1" fmla="*/ 0 h 3020140"/>
              <a:gd name="connsiteX2" fmla="*/ 2057928 w 2069665"/>
              <a:gd name="connsiteY2" fmla="*/ 1429825 h 3020140"/>
              <a:gd name="connsiteX3" fmla="*/ 2060754 w 2069665"/>
              <a:gd name="connsiteY3" fmla="*/ 3020140 h 3020140"/>
              <a:gd name="connsiteX4" fmla="*/ 0 w 2069665"/>
              <a:gd name="connsiteY4" fmla="*/ 3016965 h 3020140"/>
              <a:gd name="connsiteX5" fmla="*/ 1158303 w 2069665"/>
              <a:gd name="connsiteY5" fmla="*/ 1508483 h 3020140"/>
              <a:gd name="connsiteX6" fmla="*/ 0 w 2069665"/>
              <a:gd name="connsiteY6" fmla="*/ 0 h 3020140"/>
              <a:gd name="connsiteX0" fmla="*/ 0 w 2069665"/>
              <a:gd name="connsiteY0" fmla="*/ 0 h 3016965"/>
              <a:gd name="connsiteX1" fmla="*/ 2069665 w 2069665"/>
              <a:gd name="connsiteY1" fmla="*/ 0 h 3016965"/>
              <a:gd name="connsiteX2" fmla="*/ 2057928 w 2069665"/>
              <a:gd name="connsiteY2" fmla="*/ 1429825 h 3016965"/>
              <a:gd name="connsiteX3" fmla="*/ 2054404 w 2069665"/>
              <a:gd name="connsiteY3" fmla="*/ 3016965 h 3016965"/>
              <a:gd name="connsiteX4" fmla="*/ 0 w 2069665"/>
              <a:gd name="connsiteY4" fmla="*/ 3016965 h 3016965"/>
              <a:gd name="connsiteX5" fmla="*/ 1158303 w 2069665"/>
              <a:gd name="connsiteY5" fmla="*/ 1508483 h 3016965"/>
              <a:gd name="connsiteX6" fmla="*/ 0 w 2069665"/>
              <a:gd name="connsiteY6" fmla="*/ 0 h 3016965"/>
              <a:gd name="connsiteX0" fmla="*/ 0 w 2069665"/>
              <a:gd name="connsiteY0" fmla="*/ 0 h 3020140"/>
              <a:gd name="connsiteX1" fmla="*/ 2069665 w 2069665"/>
              <a:gd name="connsiteY1" fmla="*/ 0 h 3020140"/>
              <a:gd name="connsiteX2" fmla="*/ 2057928 w 2069665"/>
              <a:gd name="connsiteY2" fmla="*/ 1429825 h 3020140"/>
              <a:gd name="connsiteX3" fmla="*/ 2060754 w 2069665"/>
              <a:gd name="connsiteY3" fmla="*/ 3020140 h 3020140"/>
              <a:gd name="connsiteX4" fmla="*/ 0 w 2069665"/>
              <a:gd name="connsiteY4" fmla="*/ 3016965 h 3020140"/>
              <a:gd name="connsiteX5" fmla="*/ 1158303 w 2069665"/>
              <a:gd name="connsiteY5" fmla="*/ 1508483 h 3020140"/>
              <a:gd name="connsiteX6" fmla="*/ 0 w 2069665"/>
              <a:gd name="connsiteY6" fmla="*/ 0 h 3020140"/>
              <a:gd name="connsiteX0" fmla="*/ 0 w 2069665"/>
              <a:gd name="connsiteY0" fmla="*/ 0 h 3016965"/>
              <a:gd name="connsiteX1" fmla="*/ 2069665 w 2069665"/>
              <a:gd name="connsiteY1" fmla="*/ 0 h 3016965"/>
              <a:gd name="connsiteX2" fmla="*/ 2057928 w 2069665"/>
              <a:gd name="connsiteY2" fmla="*/ 1429825 h 3016965"/>
              <a:gd name="connsiteX3" fmla="*/ 2054404 w 2069665"/>
              <a:gd name="connsiteY3" fmla="*/ 3016965 h 3016965"/>
              <a:gd name="connsiteX4" fmla="*/ 0 w 2069665"/>
              <a:gd name="connsiteY4" fmla="*/ 3016965 h 3016965"/>
              <a:gd name="connsiteX5" fmla="*/ 1158303 w 2069665"/>
              <a:gd name="connsiteY5" fmla="*/ 1508483 h 3016965"/>
              <a:gd name="connsiteX6" fmla="*/ 0 w 2069665"/>
              <a:gd name="connsiteY6" fmla="*/ 0 h 3016965"/>
              <a:gd name="connsiteX0" fmla="*/ 0 w 2069665"/>
              <a:gd name="connsiteY0" fmla="*/ 0 h 3020140"/>
              <a:gd name="connsiteX1" fmla="*/ 2069665 w 2069665"/>
              <a:gd name="connsiteY1" fmla="*/ 0 h 3020140"/>
              <a:gd name="connsiteX2" fmla="*/ 2057928 w 2069665"/>
              <a:gd name="connsiteY2" fmla="*/ 1429825 h 3020140"/>
              <a:gd name="connsiteX3" fmla="*/ 2057579 w 2069665"/>
              <a:gd name="connsiteY3" fmla="*/ 3020140 h 3020140"/>
              <a:gd name="connsiteX4" fmla="*/ 0 w 2069665"/>
              <a:gd name="connsiteY4" fmla="*/ 3016965 h 3020140"/>
              <a:gd name="connsiteX5" fmla="*/ 1158303 w 2069665"/>
              <a:gd name="connsiteY5" fmla="*/ 1508483 h 3020140"/>
              <a:gd name="connsiteX6" fmla="*/ 0 w 2069665"/>
              <a:gd name="connsiteY6" fmla="*/ 0 h 3020140"/>
              <a:gd name="connsiteX0" fmla="*/ 0 w 2069665"/>
              <a:gd name="connsiteY0" fmla="*/ 0 h 3020140"/>
              <a:gd name="connsiteX1" fmla="*/ 2069665 w 2069665"/>
              <a:gd name="connsiteY1" fmla="*/ 0 h 3020140"/>
              <a:gd name="connsiteX2" fmla="*/ 2057928 w 2069665"/>
              <a:gd name="connsiteY2" fmla="*/ 1429825 h 3020140"/>
              <a:gd name="connsiteX3" fmla="*/ 2057579 w 2069665"/>
              <a:gd name="connsiteY3" fmla="*/ 3020140 h 3020140"/>
              <a:gd name="connsiteX4" fmla="*/ 0 w 2069665"/>
              <a:gd name="connsiteY4" fmla="*/ 3016965 h 3020140"/>
              <a:gd name="connsiteX5" fmla="*/ 1158303 w 2069665"/>
              <a:gd name="connsiteY5" fmla="*/ 1508483 h 3020140"/>
              <a:gd name="connsiteX6" fmla="*/ 0 w 2069665"/>
              <a:gd name="connsiteY6" fmla="*/ 0 h 3020140"/>
              <a:gd name="connsiteX0" fmla="*/ 0 w 2387717"/>
              <a:gd name="connsiteY0" fmla="*/ 0 h 3020140"/>
              <a:gd name="connsiteX1" fmla="*/ 2387717 w 2387717"/>
              <a:gd name="connsiteY1" fmla="*/ 13253 h 3020140"/>
              <a:gd name="connsiteX2" fmla="*/ 2057928 w 2387717"/>
              <a:gd name="connsiteY2" fmla="*/ 1429825 h 3020140"/>
              <a:gd name="connsiteX3" fmla="*/ 2057579 w 2387717"/>
              <a:gd name="connsiteY3" fmla="*/ 3020140 h 3020140"/>
              <a:gd name="connsiteX4" fmla="*/ 0 w 2387717"/>
              <a:gd name="connsiteY4" fmla="*/ 3016965 h 3020140"/>
              <a:gd name="connsiteX5" fmla="*/ 1158303 w 2387717"/>
              <a:gd name="connsiteY5" fmla="*/ 1508483 h 3020140"/>
              <a:gd name="connsiteX6" fmla="*/ 0 w 2387717"/>
              <a:gd name="connsiteY6" fmla="*/ 0 h 3020140"/>
              <a:gd name="connsiteX0" fmla="*/ 0 w 2387717"/>
              <a:gd name="connsiteY0" fmla="*/ 0 h 3020140"/>
              <a:gd name="connsiteX1" fmla="*/ 2387717 w 2387717"/>
              <a:gd name="connsiteY1" fmla="*/ 13253 h 3020140"/>
              <a:gd name="connsiteX2" fmla="*/ 2375980 w 2387717"/>
              <a:gd name="connsiteY2" fmla="*/ 1429825 h 3020140"/>
              <a:gd name="connsiteX3" fmla="*/ 2057579 w 2387717"/>
              <a:gd name="connsiteY3" fmla="*/ 3020140 h 3020140"/>
              <a:gd name="connsiteX4" fmla="*/ 0 w 2387717"/>
              <a:gd name="connsiteY4" fmla="*/ 3016965 h 3020140"/>
              <a:gd name="connsiteX5" fmla="*/ 1158303 w 2387717"/>
              <a:gd name="connsiteY5" fmla="*/ 1508483 h 3020140"/>
              <a:gd name="connsiteX6" fmla="*/ 0 w 2387717"/>
              <a:gd name="connsiteY6" fmla="*/ 0 h 3020140"/>
              <a:gd name="connsiteX0" fmla="*/ 0 w 2389408"/>
              <a:gd name="connsiteY0" fmla="*/ 0 h 3020140"/>
              <a:gd name="connsiteX1" fmla="*/ 2387717 w 2389408"/>
              <a:gd name="connsiteY1" fmla="*/ 13253 h 3020140"/>
              <a:gd name="connsiteX2" fmla="*/ 2375980 w 2389408"/>
              <a:gd name="connsiteY2" fmla="*/ 1429825 h 3020140"/>
              <a:gd name="connsiteX3" fmla="*/ 2388883 w 2389408"/>
              <a:gd name="connsiteY3" fmla="*/ 3020140 h 3020140"/>
              <a:gd name="connsiteX4" fmla="*/ 0 w 2389408"/>
              <a:gd name="connsiteY4" fmla="*/ 3016965 h 3020140"/>
              <a:gd name="connsiteX5" fmla="*/ 1158303 w 2389408"/>
              <a:gd name="connsiteY5" fmla="*/ 1508483 h 3020140"/>
              <a:gd name="connsiteX6" fmla="*/ 0 w 2389408"/>
              <a:gd name="connsiteY6" fmla="*/ 0 h 3020140"/>
              <a:gd name="connsiteX0" fmla="*/ 0 w 2402941"/>
              <a:gd name="connsiteY0" fmla="*/ 0 h 3020140"/>
              <a:gd name="connsiteX1" fmla="*/ 2387717 w 2402941"/>
              <a:gd name="connsiteY1" fmla="*/ 13253 h 3020140"/>
              <a:gd name="connsiteX2" fmla="*/ 2402484 w 2402941"/>
              <a:gd name="connsiteY2" fmla="*/ 1443077 h 3020140"/>
              <a:gd name="connsiteX3" fmla="*/ 2388883 w 2402941"/>
              <a:gd name="connsiteY3" fmla="*/ 3020140 h 3020140"/>
              <a:gd name="connsiteX4" fmla="*/ 0 w 2402941"/>
              <a:gd name="connsiteY4" fmla="*/ 3016965 h 3020140"/>
              <a:gd name="connsiteX5" fmla="*/ 1158303 w 2402941"/>
              <a:gd name="connsiteY5" fmla="*/ 1508483 h 3020140"/>
              <a:gd name="connsiteX6" fmla="*/ 0 w 2402941"/>
              <a:gd name="connsiteY6" fmla="*/ 0 h 3020140"/>
              <a:gd name="connsiteX0" fmla="*/ 0 w 2391441"/>
              <a:gd name="connsiteY0" fmla="*/ 0 h 3020140"/>
              <a:gd name="connsiteX1" fmla="*/ 2387717 w 2391441"/>
              <a:gd name="connsiteY1" fmla="*/ 13253 h 3020140"/>
              <a:gd name="connsiteX2" fmla="*/ 2389232 w 2391441"/>
              <a:gd name="connsiteY2" fmla="*/ 1443077 h 3020140"/>
              <a:gd name="connsiteX3" fmla="*/ 2388883 w 2391441"/>
              <a:gd name="connsiteY3" fmla="*/ 3020140 h 3020140"/>
              <a:gd name="connsiteX4" fmla="*/ 0 w 2391441"/>
              <a:gd name="connsiteY4" fmla="*/ 3016965 h 3020140"/>
              <a:gd name="connsiteX5" fmla="*/ 1158303 w 2391441"/>
              <a:gd name="connsiteY5" fmla="*/ 1508483 h 3020140"/>
              <a:gd name="connsiteX6" fmla="*/ 0 w 2391441"/>
              <a:gd name="connsiteY6" fmla="*/ 0 h 3020140"/>
              <a:gd name="connsiteX0" fmla="*/ 0 w 2391441"/>
              <a:gd name="connsiteY0" fmla="*/ 0 h 3020140"/>
              <a:gd name="connsiteX1" fmla="*/ 2390892 w 2391441"/>
              <a:gd name="connsiteY1" fmla="*/ 3728 h 3020140"/>
              <a:gd name="connsiteX2" fmla="*/ 2389232 w 2391441"/>
              <a:gd name="connsiteY2" fmla="*/ 1443077 h 3020140"/>
              <a:gd name="connsiteX3" fmla="*/ 2388883 w 2391441"/>
              <a:gd name="connsiteY3" fmla="*/ 3020140 h 3020140"/>
              <a:gd name="connsiteX4" fmla="*/ 0 w 2391441"/>
              <a:gd name="connsiteY4" fmla="*/ 3016965 h 3020140"/>
              <a:gd name="connsiteX5" fmla="*/ 1158303 w 2391441"/>
              <a:gd name="connsiteY5" fmla="*/ 1508483 h 3020140"/>
              <a:gd name="connsiteX6" fmla="*/ 0 w 2391441"/>
              <a:gd name="connsiteY6" fmla="*/ 0 h 3020140"/>
              <a:gd name="connsiteX0" fmla="*/ 0 w 2391441"/>
              <a:gd name="connsiteY0" fmla="*/ 0 h 3020140"/>
              <a:gd name="connsiteX1" fmla="*/ 2390892 w 2391441"/>
              <a:gd name="connsiteY1" fmla="*/ 553 h 3020140"/>
              <a:gd name="connsiteX2" fmla="*/ 2389232 w 2391441"/>
              <a:gd name="connsiteY2" fmla="*/ 1443077 h 3020140"/>
              <a:gd name="connsiteX3" fmla="*/ 2388883 w 2391441"/>
              <a:gd name="connsiteY3" fmla="*/ 3020140 h 3020140"/>
              <a:gd name="connsiteX4" fmla="*/ 0 w 2391441"/>
              <a:gd name="connsiteY4" fmla="*/ 3016965 h 3020140"/>
              <a:gd name="connsiteX5" fmla="*/ 1158303 w 2391441"/>
              <a:gd name="connsiteY5" fmla="*/ 1508483 h 3020140"/>
              <a:gd name="connsiteX6" fmla="*/ 0 w 2391441"/>
              <a:gd name="connsiteY6" fmla="*/ 0 h 3020140"/>
              <a:gd name="connsiteX0" fmla="*/ 0 w 2391441"/>
              <a:gd name="connsiteY0" fmla="*/ 8972 h 3029112"/>
              <a:gd name="connsiteX1" fmla="*/ 2390892 w 2391441"/>
              <a:gd name="connsiteY1" fmla="*/ 0 h 3029112"/>
              <a:gd name="connsiteX2" fmla="*/ 2389232 w 2391441"/>
              <a:gd name="connsiteY2" fmla="*/ 1452049 h 3029112"/>
              <a:gd name="connsiteX3" fmla="*/ 2388883 w 2391441"/>
              <a:gd name="connsiteY3" fmla="*/ 3029112 h 3029112"/>
              <a:gd name="connsiteX4" fmla="*/ 0 w 2391441"/>
              <a:gd name="connsiteY4" fmla="*/ 3025937 h 3029112"/>
              <a:gd name="connsiteX5" fmla="*/ 1158303 w 2391441"/>
              <a:gd name="connsiteY5" fmla="*/ 1517455 h 3029112"/>
              <a:gd name="connsiteX6" fmla="*/ 0 w 2391441"/>
              <a:gd name="connsiteY6" fmla="*/ 8972 h 3029112"/>
              <a:gd name="connsiteX0" fmla="*/ 0 w 2391441"/>
              <a:gd name="connsiteY0" fmla="*/ 0 h 3020140"/>
              <a:gd name="connsiteX1" fmla="*/ 2390892 w 2391441"/>
              <a:gd name="connsiteY1" fmla="*/ 553 h 3020140"/>
              <a:gd name="connsiteX2" fmla="*/ 2389232 w 2391441"/>
              <a:gd name="connsiteY2" fmla="*/ 1443077 h 3020140"/>
              <a:gd name="connsiteX3" fmla="*/ 2388883 w 2391441"/>
              <a:gd name="connsiteY3" fmla="*/ 3020140 h 3020140"/>
              <a:gd name="connsiteX4" fmla="*/ 0 w 2391441"/>
              <a:gd name="connsiteY4" fmla="*/ 3016965 h 3020140"/>
              <a:gd name="connsiteX5" fmla="*/ 1158303 w 2391441"/>
              <a:gd name="connsiteY5" fmla="*/ 1508483 h 3020140"/>
              <a:gd name="connsiteX6" fmla="*/ 0 w 2391441"/>
              <a:gd name="connsiteY6" fmla="*/ 0 h 3020140"/>
              <a:gd name="connsiteX0" fmla="*/ 0 w 2391441"/>
              <a:gd name="connsiteY0" fmla="*/ 0 h 3020140"/>
              <a:gd name="connsiteX1" fmla="*/ 2390892 w 2391441"/>
              <a:gd name="connsiteY1" fmla="*/ 553 h 3020140"/>
              <a:gd name="connsiteX2" fmla="*/ 2389232 w 2391441"/>
              <a:gd name="connsiteY2" fmla="*/ 1443077 h 3020140"/>
              <a:gd name="connsiteX3" fmla="*/ 2388883 w 2391441"/>
              <a:gd name="connsiteY3" fmla="*/ 3020140 h 3020140"/>
              <a:gd name="connsiteX4" fmla="*/ 0 w 2391441"/>
              <a:gd name="connsiteY4" fmla="*/ 3016965 h 3020140"/>
              <a:gd name="connsiteX5" fmla="*/ 1158303 w 2391441"/>
              <a:gd name="connsiteY5" fmla="*/ 1508483 h 3020140"/>
              <a:gd name="connsiteX6" fmla="*/ 0 w 2391441"/>
              <a:gd name="connsiteY6" fmla="*/ 0 h 3020140"/>
              <a:gd name="connsiteX0" fmla="*/ 0 w 2393477"/>
              <a:gd name="connsiteY0" fmla="*/ 0 h 3016965"/>
              <a:gd name="connsiteX1" fmla="*/ 2390892 w 2393477"/>
              <a:gd name="connsiteY1" fmla="*/ 553 h 3016965"/>
              <a:gd name="connsiteX2" fmla="*/ 2389232 w 2393477"/>
              <a:gd name="connsiteY2" fmla="*/ 1443077 h 3016965"/>
              <a:gd name="connsiteX3" fmla="*/ 2392058 w 2393477"/>
              <a:gd name="connsiteY3" fmla="*/ 3013790 h 3016965"/>
              <a:gd name="connsiteX4" fmla="*/ 0 w 2393477"/>
              <a:gd name="connsiteY4" fmla="*/ 3016965 h 3016965"/>
              <a:gd name="connsiteX5" fmla="*/ 1158303 w 2393477"/>
              <a:gd name="connsiteY5" fmla="*/ 1508483 h 3016965"/>
              <a:gd name="connsiteX6" fmla="*/ 0 w 2393477"/>
              <a:gd name="connsiteY6" fmla="*/ 0 h 3016965"/>
              <a:gd name="connsiteX0" fmla="*/ 0 w 2570774"/>
              <a:gd name="connsiteY0" fmla="*/ 0 h 3016965"/>
              <a:gd name="connsiteX1" fmla="*/ 2570774 w 2570774"/>
              <a:gd name="connsiteY1" fmla="*/ 553 h 3016965"/>
              <a:gd name="connsiteX2" fmla="*/ 2389232 w 2570774"/>
              <a:gd name="connsiteY2" fmla="*/ 1443077 h 3016965"/>
              <a:gd name="connsiteX3" fmla="*/ 2392058 w 2570774"/>
              <a:gd name="connsiteY3" fmla="*/ 3013790 h 3016965"/>
              <a:gd name="connsiteX4" fmla="*/ 0 w 2570774"/>
              <a:gd name="connsiteY4" fmla="*/ 3016965 h 3016965"/>
              <a:gd name="connsiteX5" fmla="*/ 1158303 w 2570774"/>
              <a:gd name="connsiteY5" fmla="*/ 1508483 h 3016965"/>
              <a:gd name="connsiteX6" fmla="*/ 0 w 2570774"/>
              <a:gd name="connsiteY6" fmla="*/ 0 h 3016965"/>
              <a:gd name="connsiteX0" fmla="*/ 0 w 2570774"/>
              <a:gd name="connsiteY0" fmla="*/ 0 h 3016965"/>
              <a:gd name="connsiteX1" fmla="*/ 2570774 w 2570774"/>
              <a:gd name="connsiteY1" fmla="*/ 553 h 3016965"/>
              <a:gd name="connsiteX2" fmla="*/ 2539134 w 2570774"/>
              <a:gd name="connsiteY2" fmla="*/ 1458067 h 3016965"/>
              <a:gd name="connsiteX3" fmla="*/ 2392058 w 2570774"/>
              <a:gd name="connsiteY3" fmla="*/ 3013790 h 3016965"/>
              <a:gd name="connsiteX4" fmla="*/ 0 w 2570774"/>
              <a:gd name="connsiteY4" fmla="*/ 3016965 h 3016965"/>
              <a:gd name="connsiteX5" fmla="*/ 1158303 w 2570774"/>
              <a:gd name="connsiteY5" fmla="*/ 1508483 h 3016965"/>
              <a:gd name="connsiteX6" fmla="*/ 0 w 2570774"/>
              <a:gd name="connsiteY6" fmla="*/ 0 h 3016965"/>
              <a:gd name="connsiteX0" fmla="*/ 0 w 2570774"/>
              <a:gd name="connsiteY0" fmla="*/ 0 h 3016965"/>
              <a:gd name="connsiteX1" fmla="*/ 2570774 w 2570774"/>
              <a:gd name="connsiteY1" fmla="*/ 553 h 3016965"/>
              <a:gd name="connsiteX2" fmla="*/ 2539134 w 2570774"/>
              <a:gd name="connsiteY2" fmla="*/ 1458067 h 3016965"/>
              <a:gd name="connsiteX3" fmla="*/ 2556949 w 2570774"/>
              <a:gd name="connsiteY3" fmla="*/ 3013790 h 3016965"/>
              <a:gd name="connsiteX4" fmla="*/ 0 w 2570774"/>
              <a:gd name="connsiteY4" fmla="*/ 3016965 h 3016965"/>
              <a:gd name="connsiteX5" fmla="*/ 1158303 w 2570774"/>
              <a:gd name="connsiteY5" fmla="*/ 1508483 h 3016965"/>
              <a:gd name="connsiteX6" fmla="*/ 0 w 2570774"/>
              <a:gd name="connsiteY6" fmla="*/ 0 h 3016965"/>
              <a:gd name="connsiteX0" fmla="*/ 0 w 2584589"/>
              <a:gd name="connsiteY0" fmla="*/ 0 h 3016965"/>
              <a:gd name="connsiteX1" fmla="*/ 2570774 w 2584589"/>
              <a:gd name="connsiteY1" fmla="*/ 553 h 3016965"/>
              <a:gd name="connsiteX2" fmla="*/ 2584104 w 2584589"/>
              <a:gd name="connsiteY2" fmla="*/ 1473057 h 3016965"/>
              <a:gd name="connsiteX3" fmla="*/ 2556949 w 2584589"/>
              <a:gd name="connsiteY3" fmla="*/ 3013790 h 3016965"/>
              <a:gd name="connsiteX4" fmla="*/ 0 w 2584589"/>
              <a:gd name="connsiteY4" fmla="*/ 3016965 h 3016965"/>
              <a:gd name="connsiteX5" fmla="*/ 1158303 w 2584589"/>
              <a:gd name="connsiteY5" fmla="*/ 1508483 h 3016965"/>
              <a:gd name="connsiteX6" fmla="*/ 0 w 2584589"/>
              <a:gd name="connsiteY6" fmla="*/ 0 h 3016965"/>
              <a:gd name="connsiteX0" fmla="*/ 0 w 2570774"/>
              <a:gd name="connsiteY0" fmla="*/ 0 h 3016965"/>
              <a:gd name="connsiteX1" fmla="*/ 2570774 w 2570774"/>
              <a:gd name="connsiteY1" fmla="*/ 553 h 3016965"/>
              <a:gd name="connsiteX2" fmla="*/ 2569113 w 2570774"/>
              <a:gd name="connsiteY2" fmla="*/ 1473057 h 3016965"/>
              <a:gd name="connsiteX3" fmla="*/ 2556949 w 2570774"/>
              <a:gd name="connsiteY3" fmla="*/ 3013790 h 3016965"/>
              <a:gd name="connsiteX4" fmla="*/ 0 w 2570774"/>
              <a:gd name="connsiteY4" fmla="*/ 3016965 h 3016965"/>
              <a:gd name="connsiteX5" fmla="*/ 1158303 w 2570774"/>
              <a:gd name="connsiteY5" fmla="*/ 1508483 h 3016965"/>
              <a:gd name="connsiteX6" fmla="*/ 0 w 2570774"/>
              <a:gd name="connsiteY6" fmla="*/ 0 h 3016965"/>
              <a:gd name="connsiteX0" fmla="*/ 0 w 2891616"/>
              <a:gd name="connsiteY0" fmla="*/ 0 h 3016965"/>
              <a:gd name="connsiteX1" fmla="*/ 2891616 w 2891616"/>
              <a:gd name="connsiteY1" fmla="*/ 553 h 3016965"/>
              <a:gd name="connsiteX2" fmla="*/ 2569113 w 2891616"/>
              <a:gd name="connsiteY2" fmla="*/ 1473057 h 3016965"/>
              <a:gd name="connsiteX3" fmla="*/ 2556949 w 2891616"/>
              <a:gd name="connsiteY3" fmla="*/ 3013790 h 3016965"/>
              <a:gd name="connsiteX4" fmla="*/ 0 w 2891616"/>
              <a:gd name="connsiteY4" fmla="*/ 3016965 h 3016965"/>
              <a:gd name="connsiteX5" fmla="*/ 1158303 w 2891616"/>
              <a:gd name="connsiteY5" fmla="*/ 1508483 h 3016965"/>
              <a:gd name="connsiteX6" fmla="*/ 0 w 2891616"/>
              <a:gd name="connsiteY6" fmla="*/ 0 h 3016965"/>
              <a:gd name="connsiteX0" fmla="*/ 0 w 2891616"/>
              <a:gd name="connsiteY0" fmla="*/ 0 h 3016965"/>
              <a:gd name="connsiteX1" fmla="*/ 2891616 w 2891616"/>
              <a:gd name="connsiteY1" fmla="*/ 553 h 3016965"/>
              <a:gd name="connsiteX2" fmla="*/ 2889955 w 2891616"/>
              <a:gd name="connsiteY2" fmla="*/ 1481078 h 3016965"/>
              <a:gd name="connsiteX3" fmla="*/ 2556949 w 2891616"/>
              <a:gd name="connsiteY3" fmla="*/ 3013790 h 3016965"/>
              <a:gd name="connsiteX4" fmla="*/ 0 w 2891616"/>
              <a:gd name="connsiteY4" fmla="*/ 3016965 h 3016965"/>
              <a:gd name="connsiteX5" fmla="*/ 1158303 w 2891616"/>
              <a:gd name="connsiteY5" fmla="*/ 1508483 h 3016965"/>
              <a:gd name="connsiteX6" fmla="*/ 0 w 2891616"/>
              <a:gd name="connsiteY6" fmla="*/ 0 h 3016965"/>
              <a:gd name="connsiteX0" fmla="*/ 0 w 2902415"/>
              <a:gd name="connsiteY0" fmla="*/ 0 h 3021811"/>
              <a:gd name="connsiteX1" fmla="*/ 2891616 w 2902415"/>
              <a:gd name="connsiteY1" fmla="*/ 553 h 3021811"/>
              <a:gd name="connsiteX2" fmla="*/ 2889955 w 2902415"/>
              <a:gd name="connsiteY2" fmla="*/ 1481078 h 3021811"/>
              <a:gd name="connsiteX3" fmla="*/ 2901854 w 2902415"/>
              <a:gd name="connsiteY3" fmla="*/ 3021811 h 3021811"/>
              <a:gd name="connsiteX4" fmla="*/ 0 w 2902415"/>
              <a:gd name="connsiteY4" fmla="*/ 3016965 h 3021811"/>
              <a:gd name="connsiteX5" fmla="*/ 1158303 w 2902415"/>
              <a:gd name="connsiteY5" fmla="*/ 1508483 h 3021811"/>
              <a:gd name="connsiteX6" fmla="*/ 0 w 2902415"/>
              <a:gd name="connsiteY6" fmla="*/ 0 h 3021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02415" h="3021811">
                <a:moveTo>
                  <a:pt x="0" y="0"/>
                </a:moveTo>
                <a:lnTo>
                  <a:pt x="2891616" y="553"/>
                </a:lnTo>
                <a:cubicBezTo>
                  <a:pt x="2887704" y="477161"/>
                  <a:pt x="2893867" y="1004470"/>
                  <a:pt x="2889955" y="1481078"/>
                </a:cubicBezTo>
                <a:cubicBezTo>
                  <a:pt x="2893014" y="2011183"/>
                  <a:pt x="2905145" y="2491706"/>
                  <a:pt x="2901854" y="3021811"/>
                </a:cubicBezTo>
                <a:lnTo>
                  <a:pt x="0" y="3016965"/>
                </a:lnTo>
                <a:lnTo>
                  <a:pt x="1158303" y="1508483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50000"/>
              <a:alpha val="26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89098A52-81E5-1748-9670-CEEA3819BAB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8472" y="2841576"/>
            <a:ext cx="1567383" cy="213515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/>
            </a:lvl1pPr>
          </a:lstStyle>
          <a:p>
            <a:pPr lvl="0"/>
            <a:endParaRPr lang="en-US" dirty="0"/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A515E95-4280-2D49-9BD0-988DA1E36D4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809162" y="2841576"/>
            <a:ext cx="1567383" cy="213515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/>
            </a:lvl1pPr>
          </a:lstStyle>
          <a:p>
            <a:pPr lvl="0"/>
            <a:endParaRPr lang="en-US" dirty="0"/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28DDBB8C-0EC5-3743-9FC2-57CDCC2A3AB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522382" y="2841576"/>
            <a:ext cx="1567383" cy="213515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/>
            </a:lvl1pPr>
          </a:lstStyle>
          <a:p>
            <a:pPr lvl="0"/>
            <a:endParaRPr lang="en-US" dirty="0"/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DF1C2AB6-9931-6D47-AB31-9712A4C4325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051269" y="2841576"/>
            <a:ext cx="1567383" cy="213515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/>
            </a:lvl1pPr>
          </a:lstStyle>
          <a:p>
            <a:pPr lvl="0"/>
            <a:endParaRPr lang="en-US" dirty="0"/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F0474AAE-DA74-7D41-8A72-816AD5B5593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446685" y="2841576"/>
            <a:ext cx="1567383" cy="213515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/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0555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9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9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9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9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9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17" grpId="0" animBg="1"/>
      <p:bldP spid="18" grpId="0" build="p">
        <p:tmplLst>
          <p:tmpl lvl="1">
            <p:tnLst>
              <p:par>
                <p:cTn presetID="9" presetClass="entr" presetSubtype="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dissolv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9" presetClass="entr" presetSubtype="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dissolv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9" presetClass="entr" presetSubtype="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dissolv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9" presetClass="entr" presetSubtype="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dissolv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9" presetClass="entr" presetSubtype="0" fill="hold" nodeType="after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dissolv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D274B605-770C-C548-9B37-44389FCD963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17793" y="1526891"/>
            <a:ext cx="4356412" cy="43564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BFB704D-392D-C247-B797-E9C13D5C9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B4697FD-4FA4-C145-B1D6-670A1BDA768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3073" y="4155268"/>
            <a:ext cx="3474720" cy="415925"/>
          </a:xfrm>
          <a:prstGeom prst="rect">
            <a:avLst/>
          </a:prstGeo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800" b="1" i="0">
                <a:solidFill>
                  <a:srgbClr val="F04E45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3DCE5563-7382-2941-8570-4C80210820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633011" y="4641371"/>
            <a:ext cx="2284782" cy="37465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000"/>
            </a:lvl1pPr>
          </a:lstStyle>
          <a:p>
            <a:pPr lvl="0"/>
            <a:endParaRPr lang="en-US" dirty="0"/>
          </a:p>
        </p:txBody>
      </p:sp>
      <p:sp>
        <p:nvSpPr>
          <p:cNvPr id="26" name="Text Placeholder 6">
            <a:extLst>
              <a:ext uri="{FF2B5EF4-FFF2-40B4-BE49-F238E27FC236}">
                <a16:creationId xmlns:a16="http://schemas.microsoft.com/office/drawing/2014/main" id="{C02C222D-DF32-E143-92A3-E537BFA1183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43073" y="1725887"/>
            <a:ext cx="3474720" cy="415925"/>
          </a:xfrm>
          <a:prstGeom prst="rect">
            <a:avLst/>
          </a:prstGeo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800" b="1" i="0">
                <a:solidFill>
                  <a:srgbClr val="F04E45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</p:txBody>
      </p: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3E3F54D9-5992-5E42-A5F3-D4AA9BA34E5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33011" y="2211990"/>
            <a:ext cx="2284782" cy="37465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000"/>
            </a:lvl1pPr>
          </a:lstStyle>
          <a:p>
            <a:pPr lvl="0"/>
            <a:endParaRPr lang="en-US" dirty="0"/>
          </a:p>
        </p:txBody>
      </p:sp>
      <p:sp>
        <p:nvSpPr>
          <p:cNvPr id="28" name="Text Placeholder 6">
            <a:extLst>
              <a:ext uri="{FF2B5EF4-FFF2-40B4-BE49-F238E27FC236}">
                <a16:creationId xmlns:a16="http://schemas.microsoft.com/office/drawing/2014/main" id="{96E9D407-E17A-F94C-ADCD-6ACF03E81E9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274203" y="4155268"/>
            <a:ext cx="3474720" cy="415925"/>
          </a:xfrm>
          <a:prstGeom prst="rect">
            <a:avLst/>
          </a:prstGeo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800" b="1" i="0">
                <a:solidFill>
                  <a:srgbClr val="F04E45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</p:txBody>
      </p:sp>
      <p:sp>
        <p:nvSpPr>
          <p:cNvPr id="29" name="Text Placeholder 11">
            <a:extLst>
              <a:ext uri="{FF2B5EF4-FFF2-40B4-BE49-F238E27FC236}">
                <a16:creationId xmlns:a16="http://schemas.microsoft.com/office/drawing/2014/main" id="{6CDAA574-51C4-AE4A-BB27-FD558BD0F5C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274203" y="4641371"/>
            <a:ext cx="2284782" cy="37465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/>
            </a:lvl1pPr>
          </a:lstStyle>
          <a:p>
            <a:pPr lvl="0"/>
            <a:endParaRPr lang="en-US" dirty="0"/>
          </a:p>
        </p:txBody>
      </p:sp>
      <p:sp>
        <p:nvSpPr>
          <p:cNvPr id="30" name="Text Placeholder 6">
            <a:extLst>
              <a:ext uri="{FF2B5EF4-FFF2-40B4-BE49-F238E27FC236}">
                <a16:creationId xmlns:a16="http://schemas.microsoft.com/office/drawing/2014/main" id="{2739A7C9-8ECB-784B-8F85-8F31121494F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274203" y="1725887"/>
            <a:ext cx="3474720" cy="415925"/>
          </a:xfrm>
          <a:prstGeom prst="rect">
            <a:avLst/>
          </a:prstGeo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800" b="1" i="0">
                <a:solidFill>
                  <a:srgbClr val="F04E45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</p:txBody>
      </p:sp>
      <p:sp>
        <p:nvSpPr>
          <p:cNvPr id="31" name="Text Placeholder 11">
            <a:extLst>
              <a:ext uri="{FF2B5EF4-FFF2-40B4-BE49-F238E27FC236}">
                <a16:creationId xmlns:a16="http://schemas.microsoft.com/office/drawing/2014/main" id="{75310737-F8D3-DF46-8BAE-FE79AEAEE33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274203" y="2211990"/>
            <a:ext cx="2284782" cy="37465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/>
            </a:lvl1pPr>
          </a:lstStyle>
          <a:p>
            <a:pPr lvl="0"/>
            <a:endParaRPr lang="en-US" dirty="0"/>
          </a:p>
        </p:txBody>
      </p:sp>
      <p:sp>
        <p:nvSpPr>
          <p:cNvPr id="32" name="Text Placeholder 6">
            <a:extLst>
              <a:ext uri="{FF2B5EF4-FFF2-40B4-BE49-F238E27FC236}">
                <a16:creationId xmlns:a16="http://schemas.microsoft.com/office/drawing/2014/main" id="{237612EC-04ED-E24A-8952-51FE00E5D1D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119037" y="5641168"/>
            <a:ext cx="3939114" cy="415925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800" b="1" i="0">
                <a:solidFill>
                  <a:srgbClr val="F04E45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</p:txBody>
      </p:sp>
      <p:sp>
        <p:nvSpPr>
          <p:cNvPr id="33" name="Text Placeholder 11">
            <a:extLst>
              <a:ext uri="{FF2B5EF4-FFF2-40B4-BE49-F238E27FC236}">
                <a16:creationId xmlns:a16="http://schemas.microsoft.com/office/drawing/2014/main" id="{90119C26-92AA-7746-A248-275F3CE9FA0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946203" y="6127271"/>
            <a:ext cx="2284782" cy="3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/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1134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AAD7388-50B2-894C-8EB0-D719A3EC6132}"/>
              </a:ext>
            </a:extLst>
          </p:cNvPr>
          <p:cNvSpPr/>
          <p:nvPr userDrawn="1"/>
        </p:nvSpPr>
        <p:spPr>
          <a:xfrm>
            <a:off x="0" y="3007151"/>
            <a:ext cx="12188987" cy="38508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023CFC5-A278-0C4F-B0A9-683A061F664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9319" y="-110128"/>
            <a:ext cx="12211319" cy="361012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E4B7371-2CCD-2A4E-AE42-977DB8BA8510}"/>
              </a:ext>
            </a:extLst>
          </p:cNvPr>
          <p:cNvSpPr/>
          <p:nvPr userDrawn="1"/>
        </p:nvSpPr>
        <p:spPr>
          <a:xfrm>
            <a:off x="8953500" y="514045"/>
            <a:ext cx="3235487" cy="572110"/>
          </a:xfrm>
          <a:prstGeom prst="rect">
            <a:avLst/>
          </a:prstGeom>
          <a:solidFill>
            <a:srgbClr val="EF58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1B0AEA5-13C3-9D4F-8906-9E89D39E2DC1}"/>
              </a:ext>
            </a:extLst>
          </p:cNvPr>
          <p:cNvSpPr txBox="1">
            <a:spLocks/>
          </p:cNvSpPr>
          <p:nvPr userDrawn="1"/>
        </p:nvSpPr>
        <p:spPr>
          <a:xfrm>
            <a:off x="5845778" y="5120371"/>
            <a:ext cx="2973930" cy="10982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800" b="1" dirty="0">
                <a:solidFill>
                  <a:srgbClr val="EF584F"/>
                </a:solidFill>
              </a:rPr>
              <a:t>Annapolis, MD</a:t>
            </a:r>
            <a:br>
              <a:rPr lang="en-US" sz="1800" b="1" dirty="0">
                <a:solidFill>
                  <a:srgbClr val="EF584F"/>
                </a:solidFill>
              </a:rPr>
            </a:br>
            <a:r>
              <a:rPr lang="en-US" sz="1800" dirty="0">
                <a:solidFill>
                  <a:schemeClr val="tx2">
                    <a:lumMod val="50000"/>
                  </a:schemeClr>
                </a:solidFill>
                <a:latin typeface="+mj-lt"/>
              </a:rPr>
              <a:t>185 Admiral Cochrane Drive</a:t>
            </a:r>
            <a:br>
              <a:rPr lang="en-US" sz="1800" dirty="0">
                <a:solidFill>
                  <a:schemeClr val="tx2">
                    <a:lumMod val="50000"/>
                  </a:schemeClr>
                </a:solidFill>
                <a:latin typeface="+mj-lt"/>
              </a:rPr>
            </a:br>
            <a:r>
              <a:rPr lang="en-US" sz="1800" dirty="0">
                <a:solidFill>
                  <a:schemeClr val="tx2">
                    <a:lumMod val="50000"/>
                  </a:schemeClr>
                </a:solidFill>
                <a:latin typeface="+mj-lt"/>
              </a:rPr>
              <a:t>Suite 225</a:t>
            </a:r>
            <a:br>
              <a:rPr lang="en-US" sz="1800" dirty="0">
                <a:solidFill>
                  <a:schemeClr val="tx2">
                    <a:lumMod val="50000"/>
                  </a:schemeClr>
                </a:solidFill>
                <a:latin typeface="+mj-lt"/>
              </a:rPr>
            </a:br>
            <a:r>
              <a:rPr lang="en-US" sz="1800" dirty="0">
                <a:solidFill>
                  <a:schemeClr val="tx2">
                    <a:lumMod val="50000"/>
                  </a:schemeClr>
                </a:solidFill>
                <a:latin typeface="+mj-lt"/>
              </a:rPr>
              <a:t>Annapolis, MD 21401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07A3C93-0035-D442-9794-F9A0B901A235}"/>
              </a:ext>
            </a:extLst>
          </p:cNvPr>
          <p:cNvSpPr txBox="1">
            <a:spLocks/>
          </p:cNvSpPr>
          <p:nvPr userDrawn="1"/>
        </p:nvSpPr>
        <p:spPr>
          <a:xfrm>
            <a:off x="7440459" y="4119050"/>
            <a:ext cx="4308649" cy="7922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400" b="1" dirty="0">
                <a:solidFill>
                  <a:schemeClr val="tx2">
                    <a:lumMod val="50000"/>
                  </a:schemeClr>
                </a:solidFill>
                <a:latin typeface="+mn-lt"/>
                <a:ea typeface="Encode Sans Compressed" charset="0"/>
                <a:cs typeface="Encode Sans Compressed" charset="0"/>
              </a:rPr>
              <a:t>Position // (123) 456 7890</a:t>
            </a:r>
          </a:p>
          <a:p>
            <a:pPr algn="r"/>
            <a:r>
              <a:rPr lang="en-US" sz="2000" dirty="0" err="1">
                <a:solidFill>
                  <a:schemeClr val="tx2">
                    <a:lumMod val="50000"/>
                  </a:schemeClr>
                </a:solidFill>
                <a:ea typeface="Encode Sans Compressed" charset="0"/>
                <a:cs typeface="Encode Sans Compressed" charset="0"/>
              </a:rPr>
              <a:t>name@synapticap.com</a:t>
            </a:r>
            <a:endParaRPr lang="en-US" sz="2000" dirty="0">
              <a:solidFill>
                <a:schemeClr val="tx2">
                  <a:lumMod val="50000"/>
                </a:schemeClr>
              </a:solidFill>
              <a:ea typeface="Encode Sans Compressed" charset="0"/>
              <a:cs typeface="Encode Sans Compressed" charset="0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82B287F-3806-C54E-BCB0-C913666A75C6}"/>
              </a:ext>
            </a:extLst>
          </p:cNvPr>
          <p:cNvSpPr txBox="1">
            <a:spLocks/>
          </p:cNvSpPr>
          <p:nvPr userDrawn="1"/>
        </p:nvSpPr>
        <p:spPr>
          <a:xfrm>
            <a:off x="9144000" y="5120371"/>
            <a:ext cx="2605109" cy="10982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800" b="1" dirty="0">
                <a:solidFill>
                  <a:srgbClr val="EF584F"/>
                </a:solidFill>
              </a:rPr>
              <a:t>Stuart, FL</a:t>
            </a:r>
            <a:br>
              <a:rPr lang="en-US" sz="1800" dirty="0">
                <a:solidFill>
                  <a:srgbClr val="EF584F"/>
                </a:solidFill>
              </a:rPr>
            </a:br>
            <a:r>
              <a:rPr lang="en-US" sz="1800" dirty="0">
                <a:solidFill>
                  <a:schemeClr val="tx2">
                    <a:lumMod val="50000"/>
                  </a:schemeClr>
                </a:solidFill>
                <a:latin typeface="+mj-lt"/>
              </a:rPr>
              <a:t>430 SW California Avenue</a:t>
            </a:r>
            <a:br>
              <a:rPr lang="en-US" sz="1800" dirty="0">
                <a:solidFill>
                  <a:schemeClr val="tx2">
                    <a:lumMod val="50000"/>
                  </a:schemeClr>
                </a:solidFill>
                <a:latin typeface="+mj-lt"/>
              </a:rPr>
            </a:br>
            <a:r>
              <a:rPr lang="en-US" sz="1800" dirty="0">
                <a:solidFill>
                  <a:schemeClr val="tx2">
                    <a:lumMod val="50000"/>
                  </a:schemeClr>
                </a:solidFill>
                <a:latin typeface="+mj-lt"/>
              </a:rPr>
              <a:t>Stuart, FL 34994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D0F3E08-8076-7341-A3FF-C21C7CCE1564}"/>
              </a:ext>
            </a:extLst>
          </p:cNvPr>
          <p:cNvCxnSpPr/>
          <p:nvPr userDrawn="1"/>
        </p:nvCxnSpPr>
        <p:spPr>
          <a:xfrm>
            <a:off x="9056424" y="5200650"/>
            <a:ext cx="0" cy="922564"/>
          </a:xfrm>
          <a:prstGeom prst="line">
            <a:avLst/>
          </a:prstGeom>
          <a:ln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5D04A680-21D1-9E41-80D2-8841A8677FF4}"/>
              </a:ext>
            </a:extLst>
          </p:cNvPr>
          <p:cNvSpPr/>
          <p:nvPr userDrawn="1"/>
        </p:nvSpPr>
        <p:spPr>
          <a:xfrm>
            <a:off x="5715000" y="514045"/>
            <a:ext cx="3235487" cy="572110"/>
          </a:xfrm>
          <a:prstGeom prst="rect">
            <a:avLst/>
          </a:prstGeom>
          <a:solidFill>
            <a:schemeClr val="tx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BA27755-D0E6-D245-A84C-1EC632F17C31}"/>
              </a:ext>
            </a:extLst>
          </p:cNvPr>
          <p:cNvSpPr txBox="1">
            <a:spLocks/>
          </p:cNvSpPr>
          <p:nvPr userDrawn="1"/>
        </p:nvSpPr>
        <p:spPr>
          <a:xfrm>
            <a:off x="5051204" y="552145"/>
            <a:ext cx="6760535" cy="57211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chemeClr val="bg1"/>
                </a:solidFill>
                <a:ea typeface="Encode Sans Compressed" charset="0"/>
                <a:cs typeface="Encode Sans Compressed" charset="0"/>
              </a:rPr>
              <a:t>GET IN TOUCH   </a:t>
            </a:r>
            <a:r>
              <a:rPr lang="en-US" sz="4000" b="1" dirty="0">
                <a:solidFill>
                  <a:schemeClr val="bg1"/>
                </a:solidFill>
                <a:latin typeface="+mn-lt"/>
                <a:ea typeface="Encode Sans Compressed Black" charset="0"/>
                <a:cs typeface="Encode Sans Compressed Black" charset="0"/>
              </a:rPr>
              <a:t>WITH US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8CD6375-598F-0945-A32A-7235B5E56FCF}"/>
              </a:ext>
            </a:extLst>
          </p:cNvPr>
          <p:cNvSpPr/>
          <p:nvPr userDrawn="1"/>
        </p:nvSpPr>
        <p:spPr>
          <a:xfrm>
            <a:off x="3534095" y="3128370"/>
            <a:ext cx="743258" cy="743258"/>
          </a:xfrm>
          <a:prstGeom prst="ellipse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A31F2D3-6FEB-9F4B-BFBF-FA12E6B6BBE0}"/>
              </a:ext>
            </a:extLst>
          </p:cNvPr>
          <p:cNvSpPr/>
          <p:nvPr userDrawn="1"/>
        </p:nvSpPr>
        <p:spPr>
          <a:xfrm>
            <a:off x="3594250" y="3188525"/>
            <a:ext cx="622948" cy="622948"/>
          </a:xfrm>
          <a:prstGeom prst="ellipse">
            <a:avLst/>
          </a:prstGeom>
          <a:noFill/>
          <a:ln w="381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C129481-8706-1C45-9CB0-7D7BC483DD76}"/>
              </a:ext>
            </a:extLst>
          </p:cNvPr>
          <p:cNvSpPr/>
          <p:nvPr userDrawn="1"/>
        </p:nvSpPr>
        <p:spPr>
          <a:xfrm>
            <a:off x="2314741" y="3128370"/>
            <a:ext cx="743258" cy="743258"/>
          </a:xfrm>
          <a:prstGeom prst="ellipse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57825A7-E4C8-A243-8101-2409E5A9876C}"/>
              </a:ext>
            </a:extLst>
          </p:cNvPr>
          <p:cNvSpPr/>
          <p:nvPr userDrawn="1"/>
        </p:nvSpPr>
        <p:spPr>
          <a:xfrm>
            <a:off x="2374222" y="3187850"/>
            <a:ext cx="624298" cy="624298"/>
          </a:xfrm>
          <a:prstGeom prst="ellipse">
            <a:avLst/>
          </a:prstGeom>
          <a:noFill/>
          <a:ln w="381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DFF1CDCE-A876-A743-8712-A000B62E2568}"/>
              </a:ext>
            </a:extLst>
          </p:cNvPr>
          <p:cNvSpPr/>
          <p:nvPr userDrawn="1"/>
        </p:nvSpPr>
        <p:spPr>
          <a:xfrm>
            <a:off x="1095387" y="3128370"/>
            <a:ext cx="743258" cy="743258"/>
          </a:xfrm>
          <a:prstGeom prst="ellipse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5615C5D-9557-AC4E-BC18-E20A487EB938}"/>
              </a:ext>
            </a:extLst>
          </p:cNvPr>
          <p:cNvSpPr/>
          <p:nvPr userDrawn="1"/>
        </p:nvSpPr>
        <p:spPr>
          <a:xfrm>
            <a:off x="1157844" y="3197969"/>
            <a:ext cx="619072" cy="619073"/>
          </a:xfrm>
          <a:prstGeom prst="ellipse">
            <a:avLst/>
          </a:prstGeom>
          <a:noFill/>
          <a:ln w="3810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FE2A9CBA-DD0C-1848-BB94-5B4796DB094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30291" y="3335813"/>
            <a:ext cx="348573" cy="318318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6921858D-1C0C-0744-B406-0A13A37AD606}"/>
              </a:ext>
            </a:extLst>
          </p:cNvPr>
          <p:cNvSpPr/>
          <p:nvPr userDrawn="1"/>
        </p:nvSpPr>
        <p:spPr>
          <a:xfrm>
            <a:off x="9630226" y="3611962"/>
            <a:ext cx="208262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3600" b="1" dirty="0">
                <a:solidFill>
                  <a:srgbClr val="EF584F"/>
                </a:solidFill>
                <a:ea typeface="Encode Sans Compressed" charset="0"/>
                <a:cs typeface="Encode Sans Compressed" charset="0"/>
              </a:rPr>
              <a:t>John Doe.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D35AADA9-ECEF-854B-89CA-051F2DEFED1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7417" y="3342890"/>
            <a:ext cx="274320" cy="27432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0AD26886-D19D-B145-A736-A804A7AD50F2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10" y="3362839"/>
            <a:ext cx="274320" cy="27432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D2CE13E-DB8C-4846-9F69-347AC5D908C9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9856" y="3342322"/>
            <a:ext cx="274320" cy="27432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EE05CC8-80CF-E44A-9EEA-B5D91FE4EAEE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10015870" y="6414872"/>
            <a:ext cx="1795869" cy="238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667385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039D65ED-DC9F-C449-B847-5B866A5B4DA9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55712419"/>
              </p:ext>
            </p:extLst>
          </p:nvPr>
        </p:nvGraphicFramePr>
        <p:xfrm>
          <a:off x="518812" y="3267994"/>
          <a:ext cx="11218488" cy="2734038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1869748">
                  <a:extLst>
                    <a:ext uri="{9D8B030D-6E8A-4147-A177-3AD203B41FA5}">
                      <a16:colId xmlns:a16="http://schemas.microsoft.com/office/drawing/2014/main" val="1679134265"/>
                    </a:ext>
                  </a:extLst>
                </a:gridCol>
                <a:gridCol w="1869748">
                  <a:extLst>
                    <a:ext uri="{9D8B030D-6E8A-4147-A177-3AD203B41FA5}">
                      <a16:colId xmlns:a16="http://schemas.microsoft.com/office/drawing/2014/main" val="1102173505"/>
                    </a:ext>
                  </a:extLst>
                </a:gridCol>
                <a:gridCol w="1869748">
                  <a:extLst>
                    <a:ext uri="{9D8B030D-6E8A-4147-A177-3AD203B41FA5}">
                      <a16:colId xmlns:a16="http://schemas.microsoft.com/office/drawing/2014/main" val="1975097650"/>
                    </a:ext>
                  </a:extLst>
                </a:gridCol>
                <a:gridCol w="1869748">
                  <a:extLst>
                    <a:ext uri="{9D8B030D-6E8A-4147-A177-3AD203B41FA5}">
                      <a16:colId xmlns:a16="http://schemas.microsoft.com/office/drawing/2014/main" val="3292335792"/>
                    </a:ext>
                  </a:extLst>
                </a:gridCol>
                <a:gridCol w="1869748">
                  <a:extLst>
                    <a:ext uri="{9D8B030D-6E8A-4147-A177-3AD203B41FA5}">
                      <a16:colId xmlns:a16="http://schemas.microsoft.com/office/drawing/2014/main" val="1963308118"/>
                    </a:ext>
                  </a:extLst>
                </a:gridCol>
                <a:gridCol w="1869748">
                  <a:extLst>
                    <a:ext uri="{9D8B030D-6E8A-4147-A177-3AD203B41FA5}">
                      <a16:colId xmlns:a16="http://schemas.microsoft.com/office/drawing/2014/main" val="1094782651"/>
                    </a:ext>
                  </a:extLst>
                </a:gridCol>
              </a:tblGrid>
              <a:tr h="45567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6350" cap="flat" cmpd="sng" algn="ctr">
                      <a:noFill/>
                      <a:prstDash val="solid"/>
                      <a:miter lim="800000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6350" cap="flat" cmpd="sng" algn="ctr">
                      <a:noFill/>
                      <a:prstDash val="solid"/>
                      <a:miter lim="800000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6350" cap="flat" cmpd="sng" algn="ctr">
                      <a:noFill/>
                      <a:prstDash val="solid"/>
                      <a:miter lim="800000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6350" cap="flat" cmpd="sng" algn="ctr">
                      <a:noFill/>
                      <a:prstDash val="solid"/>
                      <a:miter lim="800000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6350" cap="flat" cmpd="sng" algn="ctr">
                      <a:noFill/>
                      <a:prstDash val="solid"/>
                      <a:miter lim="800000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6350" cap="flat" cmpd="sng" algn="ctr">
                      <a:noFill/>
                      <a:prstDash val="solid"/>
                      <a:miter lim="800000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7520635"/>
                  </a:ext>
                </a:extLst>
              </a:tr>
              <a:tr h="45567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69475278"/>
                  </a:ext>
                </a:extLst>
              </a:tr>
              <a:tr h="45567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3625184"/>
                  </a:ext>
                </a:extLst>
              </a:tr>
              <a:tr h="45567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87094236"/>
                  </a:ext>
                </a:extLst>
              </a:tr>
              <a:tr h="45567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0910905"/>
                  </a:ext>
                </a:extLst>
              </a:tr>
              <a:tr h="45567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1755790"/>
                  </a:ext>
                </a:extLst>
              </a:tr>
            </a:tbl>
          </a:graphicData>
        </a:graphic>
      </p:graphicFrame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A9CE8A8-EC1C-B143-A172-38DD8DC1F8A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19113" y="1304925"/>
            <a:ext cx="11218185" cy="16938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C223B13A-3086-B341-A837-E6451D9306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16598480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Phone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3D5FF86-A802-3E4A-9BEF-28BEB350BA5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975734" y="1180148"/>
            <a:ext cx="3064516" cy="5212080"/>
          </a:xfrm>
          <a:prstGeom prst="rect">
            <a:avLst/>
          </a:prstGeom>
        </p:spPr>
      </p:pic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FDBEB43-7598-9C42-939B-55CD39558C5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517063" y="2025353"/>
            <a:ext cx="1977030" cy="349756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Mobile screenshot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F2CB176-0F47-EE47-AC82-1C1C45711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8A69BC5F-1B57-0245-B592-4EACE8FEDD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2580"/>
            <a:ext cx="8130526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18501668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Phone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D0AC9024-8A94-1F41-8DD7-5FFA23AD320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397087" y="1259005"/>
            <a:ext cx="3011153" cy="51213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3D5FF86-A802-3E4A-9BEF-28BEB350BA5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01916" y="1610436"/>
            <a:ext cx="2648050" cy="4503761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7F2CB176-0F47-EE47-AC82-1C1C45711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8A69BC5F-1B57-0245-B592-4EACE8FEDD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2580"/>
            <a:ext cx="472059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Picture Placeholder 9">
            <a:extLst>
              <a:ext uri="{FF2B5EF4-FFF2-40B4-BE49-F238E27FC236}">
                <a16:creationId xmlns:a16="http://schemas.microsoft.com/office/drawing/2014/main" id="{64135E35-AF23-A745-ABC8-EEB833CECD3F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0185682" y="2382742"/>
            <a:ext cx="1674222" cy="296718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Mobile screenshot</a:t>
            </a:r>
          </a:p>
        </p:txBody>
      </p:sp>
      <p:sp>
        <p:nvSpPr>
          <p:cNvPr id="21" name="Picture Placeholder 9">
            <a:extLst>
              <a:ext uri="{FF2B5EF4-FFF2-40B4-BE49-F238E27FC236}">
                <a16:creationId xmlns:a16="http://schemas.microsoft.com/office/drawing/2014/main" id="{9C8265C1-A658-774F-893B-AA9C9A84313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929350" y="2088107"/>
            <a:ext cx="1937982" cy="343480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Mobile screenshot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22363A1C-830A-1D44-A2EB-0D3BCFD892F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443815" y="1610436"/>
            <a:ext cx="2648050" cy="4503761"/>
          </a:xfrm>
          <a:prstGeom prst="rect">
            <a:avLst/>
          </a:prstGeom>
        </p:spPr>
      </p:pic>
      <p:sp>
        <p:nvSpPr>
          <p:cNvPr id="24" name="Picture Placeholder 9">
            <a:extLst>
              <a:ext uri="{FF2B5EF4-FFF2-40B4-BE49-F238E27FC236}">
                <a16:creationId xmlns:a16="http://schemas.microsoft.com/office/drawing/2014/main" id="{03D85B94-9618-5A4F-A87E-A2EEB9E894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915144" y="2344810"/>
            <a:ext cx="1707385" cy="30201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Mobile screenshot</a:t>
            </a:r>
          </a:p>
        </p:txBody>
      </p:sp>
    </p:spTree>
    <p:extLst>
      <p:ext uri="{BB962C8B-B14F-4D97-AF65-F5344CB8AC3E}">
        <p14:creationId xmlns:p14="http://schemas.microsoft.com/office/powerpoint/2010/main" val="3474804148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Pad screensh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1A0CFBC-A4D0-5B47-ADF1-AFAD4D4BFD6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899525" y="1676400"/>
            <a:ext cx="2895600" cy="3870325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/>
            </a:lvl1pPr>
          </a:lstStyle>
          <a:p>
            <a:endParaRPr lang="en-US" dirty="0"/>
          </a:p>
          <a:p>
            <a:r>
              <a:rPr lang="en-US" dirty="0"/>
              <a:t>iPad Screenshot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F2CB176-0F47-EE47-AC82-1C1C45711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8A69BC5F-1B57-0245-B592-4EACE8FEDD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2580"/>
            <a:ext cx="77470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C219513-F96D-9B40-9C34-3E4D37F175A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656320" y="1125443"/>
            <a:ext cx="3402129" cy="4980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748527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Pad screensh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F2CB176-0F47-EE47-AC82-1C1C45711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1A38F315-D242-574A-95C9-88760EF1795F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4321228" y="2160270"/>
            <a:ext cx="2355373" cy="3122244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/>
            </a:lvl1pPr>
          </a:lstStyle>
          <a:p>
            <a:endParaRPr lang="en-US" dirty="0"/>
          </a:p>
          <a:p>
            <a:r>
              <a:rPr lang="en-US" dirty="0"/>
              <a:t>iPad Screenshot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561D074-A078-6943-9ABF-521CA310A9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34448" y="1712472"/>
            <a:ext cx="2762107" cy="4043724"/>
          </a:xfrm>
          <a:prstGeom prst="rect">
            <a:avLst/>
          </a:prstGeom>
        </p:spPr>
      </p:pic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1B231386-2298-3148-9730-CF9F0D23AE11}"/>
              </a:ext>
            </a:extLst>
          </p:cNvPr>
          <p:cNvSpPr>
            <a:spLocks noGrp="1" noChangeAspect="1"/>
          </p:cNvSpPr>
          <p:nvPr>
            <p:ph type="pic" sz="quarter" idx="12"/>
          </p:nvPr>
        </p:nvSpPr>
        <p:spPr>
          <a:xfrm>
            <a:off x="9616672" y="2160270"/>
            <a:ext cx="2355373" cy="3122244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/>
            </a:lvl1pPr>
          </a:lstStyle>
          <a:p>
            <a:endParaRPr lang="en-US" dirty="0"/>
          </a:p>
          <a:p>
            <a:r>
              <a:rPr lang="en-US" dirty="0"/>
              <a:t>iPad Screenshot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E5AA5C2-4209-AC47-A834-51D6B8644C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2580"/>
            <a:ext cx="3601567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DE056164-3A51-4942-A8FF-84542A2CA57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880860" y="2023110"/>
            <a:ext cx="2571750" cy="3406139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/>
            </a:lvl1pPr>
          </a:lstStyle>
          <a:p>
            <a:endParaRPr lang="en-US" dirty="0"/>
          </a:p>
          <a:p>
            <a:r>
              <a:rPr lang="en-US" dirty="0"/>
              <a:t>iPad Screenshot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C26CB18-EB9A-784A-95B4-BA14ABBB060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429892" y="1712472"/>
            <a:ext cx="2762107" cy="404372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633EC61-08FE-8440-8917-9F4620100A6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666537" y="1526832"/>
            <a:ext cx="2998032" cy="4389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303992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CBADEA1-2D9F-554A-A8CC-7F2F109E520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867525" y="2041823"/>
            <a:ext cx="5045075" cy="3167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Desktop screenshot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A32FCB-2DE6-9140-A711-81F51B563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A865D6-31A0-804C-A18D-F1D216942D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2580"/>
            <a:ext cx="5536722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0BEF4A-7825-0145-AFA6-25B1D0EE247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12279"/>
          <a:stretch/>
        </p:blipFill>
        <p:spPr>
          <a:xfrm>
            <a:off x="5659309" y="1437304"/>
            <a:ext cx="6532691" cy="4704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153007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E6DFD94-0CEC-5F46-97DA-D77BD97D62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466D578-F531-E246-82C3-DD902528C3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2580"/>
            <a:ext cx="10515600" cy="93496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584FE77-1346-F649-B168-971F91AD34D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20947" y="2700338"/>
            <a:ext cx="1600200" cy="685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</a:lstStyle>
          <a:p>
            <a:endParaRPr lang="en-US" dirty="0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2D7692A7-8423-254D-AC6E-7E01173C3E9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610065" y="2700338"/>
            <a:ext cx="1600200" cy="685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</a:lstStyle>
          <a:p>
            <a:endParaRPr lang="en-US"/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BA335467-41DF-AB43-AAB4-6C8B566C1ED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399183" y="2700338"/>
            <a:ext cx="1600200" cy="685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</a:lstStyle>
          <a:p>
            <a:endParaRPr lang="en-US"/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4EA83611-1285-A542-A7AA-BAB915498FB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88301" y="2700338"/>
            <a:ext cx="1600200" cy="685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</a:lstStyle>
          <a:p>
            <a:endParaRPr lang="en-US"/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A691C602-F722-2F47-8411-B8BC90CD53E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977419" y="2700338"/>
            <a:ext cx="1600200" cy="685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</a:lstStyle>
          <a:p>
            <a:endParaRPr lang="en-US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105FC80D-21E9-824C-9885-BFD1A34D1E3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766538" y="2700338"/>
            <a:ext cx="1600200" cy="685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</a:lstStyle>
          <a:p>
            <a:endParaRPr lang="en-US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BEE26CCF-92D8-5742-9435-DCE1CAA6561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20947" y="3558936"/>
            <a:ext cx="1600200" cy="685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</a:lstStyle>
          <a:p>
            <a:endParaRPr lang="en-US" dirty="0"/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2B10C95C-2033-AE48-B275-8AC29CD51A6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2610065" y="3558936"/>
            <a:ext cx="1600200" cy="685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</a:lstStyle>
          <a:p>
            <a:endParaRPr lang="en-US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ED8E7E9C-D203-6846-8EEF-8FF74F94279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399183" y="3558936"/>
            <a:ext cx="1600200" cy="685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</a:lstStyle>
          <a:p>
            <a:endParaRPr lang="en-US"/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C358E620-236E-B546-A1BF-74E28006CB67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188301" y="3558936"/>
            <a:ext cx="1600200" cy="685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</a:lstStyle>
          <a:p>
            <a:endParaRPr lang="en-US"/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F7BDEE87-0329-9045-9880-1CB4CCE267EF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7977419" y="3558936"/>
            <a:ext cx="1600200" cy="685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</a:lstStyle>
          <a:p>
            <a:endParaRPr lang="en-US"/>
          </a:p>
        </p:txBody>
      </p: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EFD41D0F-6540-BC4C-A07E-175E8BEA982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9766538" y="3558936"/>
            <a:ext cx="1600200" cy="685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</a:lstStyle>
          <a:p>
            <a:endParaRPr lang="en-US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AF42657F-8FD9-1C45-93B5-9C8FA0ABEB67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820947" y="4417534"/>
            <a:ext cx="1600200" cy="685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</a:lstStyle>
          <a:p>
            <a:endParaRPr lang="en-US" dirty="0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D080E986-FCBC-DD43-A4E4-9B6F07B1D76A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2610065" y="4417534"/>
            <a:ext cx="1600200" cy="685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</a:lstStyle>
          <a:p>
            <a:endParaRPr lang="en-US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0E2FB7A5-6E9E-0A44-BB0D-5F948166D6C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4399183" y="4417534"/>
            <a:ext cx="1600200" cy="685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</a:lstStyle>
          <a:p>
            <a:endParaRPr lang="en-US"/>
          </a:p>
        </p:txBody>
      </p: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id="{CA97A88C-B7F0-9C4F-97DC-A6FA15D086D1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188301" y="4417534"/>
            <a:ext cx="1600200" cy="685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</a:lstStyle>
          <a:p>
            <a:endParaRPr lang="en-US"/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id="{5DC38FF1-07F2-8144-A0B8-B7DF6049AD88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7977419" y="4417534"/>
            <a:ext cx="1600200" cy="685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</a:lstStyle>
          <a:p>
            <a:endParaRPr lang="en-US"/>
          </a:p>
        </p:txBody>
      </p:sp>
      <p:sp>
        <p:nvSpPr>
          <p:cNvPr id="24" name="Picture Placeholder 2">
            <a:extLst>
              <a:ext uri="{FF2B5EF4-FFF2-40B4-BE49-F238E27FC236}">
                <a16:creationId xmlns:a16="http://schemas.microsoft.com/office/drawing/2014/main" id="{0B6957D9-188A-924A-A547-0CE1334210D3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766538" y="4417534"/>
            <a:ext cx="1600200" cy="685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</a:lstStyle>
          <a:p>
            <a:endParaRPr lang="en-US"/>
          </a:p>
        </p:txBody>
      </p:sp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E22161E1-908A-264A-ADD6-5644F2241AF1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820947" y="5276132"/>
            <a:ext cx="1600200" cy="685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</a:lstStyle>
          <a:p>
            <a:endParaRPr lang="en-US" dirty="0"/>
          </a:p>
        </p:txBody>
      </p:sp>
      <p:sp>
        <p:nvSpPr>
          <p:cNvPr id="26" name="Picture Placeholder 2">
            <a:extLst>
              <a:ext uri="{FF2B5EF4-FFF2-40B4-BE49-F238E27FC236}">
                <a16:creationId xmlns:a16="http://schemas.microsoft.com/office/drawing/2014/main" id="{1DD6D95A-7A31-4043-B0CA-6A3F4233E12D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2610065" y="5276132"/>
            <a:ext cx="1600200" cy="685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</a:lstStyle>
          <a:p>
            <a:endParaRPr lang="en-US"/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DAB38B46-B4F5-D143-8B54-469B589625AA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4399183" y="5276132"/>
            <a:ext cx="1600200" cy="685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</a:lstStyle>
          <a:p>
            <a:endParaRPr lang="en-US"/>
          </a:p>
        </p:txBody>
      </p:sp>
      <p:sp>
        <p:nvSpPr>
          <p:cNvPr id="28" name="Picture Placeholder 2">
            <a:extLst>
              <a:ext uri="{FF2B5EF4-FFF2-40B4-BE49-F238E27FC236}">
                <a16:creationId xmlns:a16="http://schemas.microsoft.com/office/drawing/2014/main" id="{22EB62AC-88C2-764E-8E5E-BF0A015B6637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188301" y="5276132"/>
            <a:ext cx="1600200" cy="685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</a:lstStyle>
          <a:p>
            <a:endParaRPr lang="en-US"/>
          </a:p>
        </p:txBody>
      </p: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id="{3259897F-FCAD-204D-99D7-41E1C01A218B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7977419" y="5276132"/>
            <a:ext cx="1600200" cy="685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</a:lstStyle>
          <a:p>
            <a:endParaRPr lang="en-US"/>
          </a:p>
        </p:txBody>
      </p:sp>
      <p:sp>
        <p:nvSpPr>
          <p:cNvPr id="30" name="Picture Placeholder 2">
            <a:extLst>
              <a:ext uri="{FF2B5EF4-FFF2-40B4-BE49-F238E27FC236}">
                <a16:creationId xmlns:a16="http://schemas.microsoft.com/office/drawing/2014/main" id="{4F8E199F-F76E-134A-8817-9C62E653B0B3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9766538" y="5276132"/>
            <a:ext cx="1600200" cy="685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348604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584FE77-1346-F649-B168-971F91AD34D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19022" y="1992972"/>
            <a:ext cx="1143000" cy="5029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3F3647-BAD9-E449-8F05-C998CF0BD6F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18813" y="1467060"/>
            <a:ext cx="2397125" cy="4048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/>
            </a:lvl1pPr>
          </a:lstStyle>
          <a:p>
            <a:pPr lvl="0"/>
            <a:r>
              <a:rPr lang="en-US" dirty="0"/>
              <a:t>Category title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2DD8438D-7737-A64F-9A7F-DB969F28A139}"/>
              </a:ext>
            </a:extLst>
          </p:cNvPr>
          <p:cNvCxnSpPr>
            <a:cxnSpLocks/>
          </p:cNvCxnSpPr>
          <p:nvPr userDrawn="1"/>
        </p:nvCxnSpPr>
        <p:spPr>
          <a:xfrm>
            <a:off x="4295956" y="1467060"/>
            <a:ext cx="0" cy="462604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Picture Placeholder 2">
            <a:extLst>
              <a:ext uri="{FF2B5EF4-FFF2-40B4-BE49-F238E27FC236}">
                <a16:creationId xmlns:a16="http://schemas.microsoft.com/office/drawing/2014/main" id="{5C2DE365-6812-324D-B3B6-49E2D3BB699D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1772938" y="1992972"/>
            <a:ext cx="1143000" cy="5029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72" name="Picture Placeholder 2">
            <a:extLst>
              <a:ext uri="{FF2B5EF4-FFF2-40B4-BE49-F238E27FC236}">
                <a16:creationId xmlns:a16="http://schemas.microsoft.com/office/drawing/2014/main" id="{4AD08782-AD72-9F42-BC61-9844B34ACB71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3026854" y="1992972"/>
            <a:ext cx="1143000" cy="5029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74" name="Picture Placeholder 2">
            <a:extLst>
              <a:ext uri="{FF2B5EF4-FFF2-40B4-BE49-F238E27FC236}">
                <a16:creationId xmlns:a16="http://schemas.microsoft.com/office/drawing/2014/main" id="{866223F0-DFFE-1942-9E24-801409463F6C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519022" y="2596821"/>
            <a:ext cx="1143000" cy="5029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75" name="Picture Placeholder 2">
            <a:extLst>
              <a:ext uri="{FF2B5EF4-FFF2-40B4-BE49-F238E27FC236}">
                <a16:creationId xmlns:a16="http://schemas.microsoft.com/office/drawing/2014/main" id="{554220A6-681F-A845-85C6-931D4694454D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1772938" y="2596821"/>
            <a:ext cx="1143000" cy="5029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76" name="Picture Placeholder 2">
            <a:extLst>
              <a:ext uri="{FF2B5EF4-FFF2-40B4-BE49-F238E27FC236}">
                <a16:creationId xmlns:a16="http://schemas.microsoft.com/office/drawing/2014/main" id="{8E77EBBE-3B86-0147-9D0B-D449170044AB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3026854" y="2596821"/>
            <a:ext cx="1143000" cy="5029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77" name="Picture Placeholder 2">
            <a:extLst>
              <a:ext uri="{FF2B5EF4-FFF2-40B4-BE49-F238E27FC236}">
                <a16:creationId xmlns:a16="http://schemas.microsoft.com/office/drawing/2014/main" id="{108DBD78-D4AD-5848-931B-33B8417AE7DA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519022" y="3200670"/>
            <a:ext cx="1143000" cy="5029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78" name="Picture Placeholder 2">
            <a:extLst>
              <a:ext uri="{FF2B5EF4-FFF2-40B4-BE49-F238E27FC236}">
                <a16:creationId xmlns:a16="http://schemas.microsoft.com/office/drawing/2014/main" id="{DC6A070D-786E-0643-8134-5D1C89DCB997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1772938" y="3200670"/>
            <a:ext cx="1143000" cy="5029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79" name="Picture Placeholder 2">
            <a:extLst>
              <a:ext uri="{FF2B5EF4-FFF2-40B4-BE49-F238E27FC236}">
                <a16:creationId xmlns:a16="http://schemas.microsoft.com/office/drawing/2014/main" id="{82EC8F39-3E9B-464E-912A-F9F58CD4C901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3026854" y="3200670"/>
            <a:ext cx="1143000" cy="5029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80" name="Title 79">
            <a:extLst>
              <a:ext uri="{FF2B5EF4-FFF2-40B4-BE49-F238E27FC236}">
                <a16:creationId xmlns:a16="http://schemas.microsoft.com/office/drawing/2014/main" id="{72819E62-4C7B-BF4F-A86A-1DAF7D71F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1" name="Picture Placeholder 2">
            <a:extLst>
              <a:ext uri="{FF2B5EF4-FFF2-40B4-BE49-F238E27FC236}">
                <a16:creationId xmlns:a16="http://schemas.microsoft.com/office/drawing/2014/main" id="{D899002D-3015-CA47-9978-E3AE35FEA8D5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519022" y="4382489"/>
            <a:ext cx="1143000" cy="5029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92" name="Text Placeholder 3">
            <a:extLst>
              <a:ext uri="{FF2B5EF4-FFF2-40B4-BE49-F238E27FC236}">
                <a16:creationId xmlns:a16="http://schemas.microsoft.com/office/drawing/2014/main" id="{ADF90560-C853-D14F-A394-1ED9E95AB53C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518813" y="3856577"/>
            <a:ext cx="2397125" cy="4048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/>
            </a:lvl1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93" name="Picture Placeholder 2">
            <a:extLst>
              <a:ext uri="{FF2B5EF4-FFF2-40B4-BE49-F238E27FC236}">
                <a16:creationId xmlns:a16="http://schemas.microsoft.com/office/drawing/2014/main" id="{4883A4C1-5132-714C-9A1C-430C8FD99EB4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1772938" y="4382489"/>
            <a:ext cx="1143000" cy="5029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94" name="Picture Placeholder 2">
            <a:extLst>
              <a:ext uri="{FF2B5EF4-FFF2-40B4-BE49-F238E27FC236}">
                <a16:creationId xmlns:a16="http://schemas.microsoft.com/office/drawing/2014/main" id="{C6741EA7-A971-CC42-85B4-D99FE77FBCD4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3026854" y="4382489"/>
            <a:ext cx="1143000" cy="5029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95" name="Picture Placeholder 2">
            <a:extLst>
              <a:ext uri="{FF2B5EF4-FFF2-40B4-BE49-F238E27FC236}">
                <a16:creationId xmlns:a16="http://schemas.microsoft.com/office/drawing/2014/main" id="{732F87BF-0BF7-984C-8018-0A632353BF6F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519022" y="4986338"/>
            <a:ext cx="1143000" cy="5029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96" name="Picture Placeholder 2">
            <a:extLst>
              <a:ext uri="{FF2B5EF4-FFF2-40B4-BE49-F238E27FC236}">
                <a16:creationId xmlns:a16="http://schemas.microsoft.com/office/drawing/2014/main" id="{A79E53C1-7B6D-B749-ADC6-CC5E54186A40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1772938" y="4986338"/>
            <a:ext cx="1143000" cy="5029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97" name="Picture Placeholder 2">
            <a:extLst>
              <a:ext uri="{FF2B5EF4-FFF2-40B4-BE49-F238E27FC236}">
                <a16:creationId xmlns:a16="http://schemas.microsoft.com/office/drawing/2014/main" id="{4C2A85FE-7092-374A-B051-F88D7BD347C6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>
          <a:xfrm>
            <a:off x="3026854" y="4986338"/>
            <a:ext cx="1143000" cy="5029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98" name="Picture Placeholder 2">
            <a:extLst>
              <a:ext uri="{FF2B5EF4-FFF2-40B4-BE49-F238E27FC236}">
                <a16:creationId xmlns:a16="http://schemas.microsoft.com/office/drawing/2014/main" id="{43955549-277B-F741-9866-9522E7F2489C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>
          <a:xfrm>
            <a:off x="519022" y="5590187"/>
            <a:ext cx="1143000" cy="5029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99" name="Picture Placeholder 2">
            <a:extLst>
              <a:ext uri="{FF2B5EF4-FFF2-40B4-BE49-F238E27FC236}">
                <a16:creationId xmlns:a16="http://schemas.microsoft.com/office/drawing/2014/main" id="{11E06266-373F-F943-A5C5-700AB6470507}"/>
              </a:ext>
            </a:extLst>
          </p:cNvPr>
          <p:cNvSpPr>
            <a:spLocks noGrp="1"/>
          </p:cNvSpPr>
          <p:nvPr>
            <p:ph type="pic" sz="quarter" idx="51" hasCustomPrompt="1"/>
          </p:nvPr>
        </p:nvSpPr>
        <p:spPr>
          <a:xfrm>
            <a:off x="1772938" y="5590187"/>
            <a:ext cx="1143000" cy="5029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100" name="Picture Placeholder 2">
            <a:extLst>
              <a:ext uri="{FF2B5EF4-FFF2-40B4-BE49-F238E27FC236}">
                <a16:creationId xmlns:a16="http://schemas.microsoft.com/office/drawing/2014/main" id="{999EF6FD-4FDE-E345-AE55-3771544075EB}"/>
              </a:ext>
            </a:extLst>
          </p:cNvPr>
          <p:cNvSpPr>
            <a:spLocks noGrp="1"/>
          </p:cNvSpPr>
          <p:nvPr>
            <p:ph type="pic" sz="quarter" idx="52" hasCustomPrompt="1"/>
          </p:nvPr>
        </p:nvSpPr>
        <p:spPr>
          <a:xfrm>
            <a:off x="3026854" y="5590187"/>
            <a:ext cx="1143000" cy="5029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102" name="Picture Placeholder 2">
            <a:extLst>
              <a:ext uri="{FF2B5EF4-FFF2-40B4-BE49-F238E27FC236}">
                <a16:creationId xmlns:a16="http://schemas.microsoft.com/office/drawing/2014/main" id="{200E116F-47E9-8C49-9B02-B04532F427AE}"/>
              </a:ext>
            </a:extLst>
          </p:cNvPr>
          <p:cNvSpPr>
            <a:spLocks noGrp="1"/>
          </p:cNvSpPr>
          <p:nvPr>
            <p:ph type="pic" sz="quarter" idx="53" hasCustomPrompt="1"/>
          </p:nvPr>
        </p:nvSpPr>
        <p:spPr>
          <a:xfrm>
            <a:off x="4435420" y="1992972"/>
            <a:ext cx="1143000" cy="5029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103" name="Text Placeholder 3">
            <a:extLst>
              <a:ext uri="{FF2B5EF4-FFF2-40B4-BE49-F238E27FC236}">
                <a16:creationId xmlns:a16="http://schemas.microsoft.com/office/drawing/2014/main" id="{F0CD8DC8-6D93-824A-8CE5-2033160BB2FE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4435211" y="1467060"/>
            <a:ext cx="2397125" cy="4048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/>
            </a:lvl1pPr>
          </a:lstStyle>
          <a:p>
            <a:pPr lvl="0"/>
            <a:r>
              <a:rPr lang="en-US" dirty="0"/>
              <a:t>Category title</a:t>
            </a:r>
          </a:p>
        </p:txBody>
      </p: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C2DA0083-482F-A34B-BE4D-B542C174E8EC}"/>
              </a:ext>
            </a:extLst>
          </p:cNvPr>
          <p:cNvCxnSpPr>
            <a:cxnSpLocks/>
          </p:cNvCxnSpPr>
          <p:nvPr userDrawn="1"/>
        </p:nvCxnSpPr>
        <p:spPr>
          <a:xfrm>
            <a:off x="8212354" y="1467060"/>
            <a:ext cx="0" cy="462604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Picture Placeholder 2">
            <a:extLst>
              <a:ext uri="{FF2B5EF4-FFF2-40B4-BE49-F238E27FC236}">
                <a16:creationId xmlns:a16="http://schemas.microsoft.com/office/drawing/2014/main" id="{CB6969CA-A642-B841-8D9F-8D1707A514DE}"/>
              </a:ext>
            </a:extLst>
          </p:cNvPr>
          <p:cNvSpPr>
            <a:spLocks noGrp="1"/>
          </p:cNvSpPr>
          <p:nvPr>
            <p:ph type="pic" sz="quarter" idx="55" hasCustomPrompt="1"/>
          </p:nvPr>
        </p:nvSpPr>
        <p:spPr>
          <a:xfrm>
            <a:off x="5689336" y="1992972"/>
            <a:ext cx="1143000" cy="5029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106" name="Picture Placeholder 2">
            <a:extLst>
              <a:ext uri="{FF2B5EF4-FFF2-40B4-BE49-F238E27FC236}">
                <a16:creationId xmlns:a16="http://schemas.microsoft.com/office/drawing/2014/main" id="{A98C8544-B37E-EB47-B55F-9CE2AB796FE2}"/>
              </a:ext>
            </a:extLst>
          </p:cNvPr>
          <p:cNvSpPr>
            <a:spLocks noGrp="1"/>
          </p:cNvSpPr>
          <p:nvPr>
            <p:ph type="pic" sz="quarter" idx="56" hasCustomPrompt="1"/>
          </p:nvPr>
        </p:nvSpPr>
        <p:spPr>
          <a:xfrm>
            <a:off x="6943252" y="1992972"/>
            <a:ext cx="1143000" cy="5029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107" name="Picture Placeholder 2">
            <a:extLst>
              <a:ext uri="{FF2B5EF4-FFF2-40B4-BE49-F238E27FC236}">
                <a16:creationId xmlns:a16="http://schemas.microsoft.com/office/drawing/2014/main" id="{104B43B4-67DB-A44C-BDF8-459BFA646B45}"/>
              </a:ext>
            </a:extLst>
          </p:cNvPr>
          <p:cNvSpPr>
            <a:spLocks noGrp="1"/>
          </p:cNvSpPr>
          <p:nvPr>
            <p:ph type="pic" sz="quarter" idx="57" hasCustomPrompt="1"/>
          </p:nvPr>
        </p:nvSpPr>
        <p:spPr>
          <a:xfrm>
            <a:off x="4435420" y="2596821"/>
            <a:ext cx="1143000" cy="5029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108" name="Picture Placeholder 2">
            <a:extLst>
              <a:ext uri="{FF2B5EF4-FFF2-40B4-BE49-F238E27FC236}">
                <a16:creationId xmlns:a16="http://schemas.microsoft.com/office/drawing/2014/main" id="{BED4D94E-1B1D-D845-970E-6C66898DA831}"/>
              </a:ext>
            </a:extLst>
          </p:cNvPr>
          <p:cNvSpPr>
            <a:spLocks noGrp="1"/>
          </p:cNvSpPr>
          <p:nvPr>
            <p:ph type="pic" sz="quarter" idx="58" hasCustomPrompt="1"/>
          </p:nvPr>
        </p:nvSpPr>
        <p:spPr>
          <a:xfrm>
            <a:off x="5689336" y="2596821"/>
            <a:ext cx="1143000" cy="5029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109" name="Picture Placeholder 2">
            <a:extLst>
              <a:ext uri="{FF2B5EF4-FFF2-40B4-BE49-F238E27FC236}">
                <a16:creationId xmlns:a16="http://schemas.microsoft.com/office/drawing/2014/main" id="{7F80AD1D-2663-AF48-8B39-EF36DC8C6BA8}"/>
              </a:ext>
            </a:extLst>
          </p:cNvPr>
          <p:cNvSpPr>
            <a:spLocks noGrp="1"/>
          </p:cNvSpPr>
          <p:nvPr>
            <p:ph type="pic" sz="quarter" idx="59" hasCustomPrompt="1"/>
          </p:nvPr>
        </p:nvSpPr>
        <p:spPr>
          <a:xfrm>
            <a:off x="6943252" y="2596821"/>
            <a:ext cx="1143000" cy="5029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110" name="Picture Placeholder 2">
            <a:extLst>
              <a:ext uri="{FF2B5EF4-FFF2-40B4-BE49-F238E27FC236}">
                <a16:creationId xmlns:a16="http://schemas.microsoft.com/office/drawing/2014/main" id="{4437C132-D7C1-1E41-BAA1-24952E320140}"/>
              </a:ext>
            </a:extLst>
          </p:cNvPr>
          <p:cNvSpPr>
            <a:spLocks noGrp="1"/>
          </p:cNvSpPr>
          <p:nvPr>
            <p:ph type="pic" sz="quarter" idx="60" hasCustomPrompt="1"/>
          </p:nvPr>
        </p:nvSpPr>
        <p:spPr>
          <a:xfrm>
            <a:off x="4435420" y="3200670"/>
            <a:ext cx="1143000" cy="5029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111" name="Picture Placeholder 2">
            <a:extLst>
              <a:ext uri="{FF2B5EF4-FFF2-40B4-BE49-F238E27FC236}">
                <a16:creationId xmlns:a16="http://schemas.microsoft.com/office/drawing/2014/main" id="{DB3BB700-F2B2-F745-80B2-0E40F3D26981}"/>
              </a:ext>
            </a:extLst>
          </p:cNvPr>
          <p:cNvSpPr>
            <a:spLocks noGrp="1"/>
          </p:cNvSpPr>
          <p:nvPr>
            <p:ph type="pic" sz="quarter" idx="61" hasCustomPrompt="1"/>
          </p:nvPr>
        </p:nvSpPr>
        <p:spPr>
          <a:xfrm>
            <a:off x="5689336" y="3200670"/>
            <a:ext cx="1143000" cy="5029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112" name="Picture Placeholder 2">
            <a:extLst>
              <a:ext uri="{FF2B5EF4-FFF2-40B4-BE49-F238E27FC236}">
                <a16:creationId xmlns:a16="http://schemas.microsoft.com/office/drawing/2014/main" id="{01FE833A-0AD3-174B-A18B-E438210D15DC}"/>
              </a:ext>
            </a:extLst>
          </p:cNvPr>
          <p:cNvSpPr>
            <a:spLocks noGrp="1"/>
          </p:cNvSpPr>
          <p:nvPr>
            <p:ph type="pic" sz="quarter" idx="62" hasCustomPrompt="1"/>
          </p:nvPr>
        </p:nvSpPr>
        <p:spPr>
          <a:xfrm>
            <a:off x="6943252" y="3200670"/>
            <a:ext cx="1143000" cy="5029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113" name="Picture Placeholder 2">
            <a:extLst>
              <a:ext uri="{FF2B5EF4-FFF2-40B4-BE49-F238E27FC236}">
                <a16:creationId xmlns:a16="http://schemas.microsoft.com/office/drawing/2014/main" id="{338A030D-6E0E-D145-A438-959CFC1074D5}"/>
              </a:ext>
            </a:extLst>
          </p:cNvPr>
          <p:cNvSpPr>
            <a:spLocks noGrp="1"/>
          </p:cNvSpPr>
          <p:nvPr>
            <p:ph type="pic" sz="quarter" idx="63" hasCustomPrompt="1"/>
          </p:nvPr>
        </p:nvSpPr>
        <p:spPr>
          <a:xfrm>
            <a:off x="4435420" y="4382489"/>
            <a:ext cx="1143000" cy="5029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114" name="Text Placeholder 3">
            <a:extLst>
              <a:ext uri="{FF2B5EF4-FFF2-40B4-BE49-F238E27FC236}">
                <a16:creationId xmlns:a16="http://schemas.microsoft.com/office/drawing/2014/main" id="{D8CF47C5-3FAF-F348-A16B-D3ECD8368708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4435211" y="3856577"/>
            <a:ext cx="2397125" cy="4048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/>
            </a:lvl1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115" name="Picture Placeholder 2">
            <a:extLst>
              <a:ext uri="{FF2B5EF4-FFF2-40B4-BE49-F238E27FC236}">
                <a16:creationId xmlns:a16="http://schemas.microsoft.com/office/drawing/2014/main" id="{6183BF18-A042-A74A-9AAA-163711D4907A}"/>
              </a:ext>
            </a:extLst>
          </p:cNvPr>
          <p:cNvSpPr>
            <a:spLocks noGrp="1"/>
          </p:cNvSpPr>
          <p:nvPr>
            <p:ph type="pic" sz="quarter" idx="65" hasCustomPrompt="1"/>
          </p:nvPr>
        </p:nvSpPr>
        <p:spPr>
          <a:xfrm>
            <a:off x="5689336" y="4382489"/>
            <a:ext cx="1143000" cy="5029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116" name="Picture Placeholder 2">
            <a:extLst>
              <a:ext uri="{FF2B5EF4-FFF2-40B4-BE49-F238E27FC236}">
                <a16:creationId xmlns:a16="http://schemas.microsoft.com/office/drawing/2014/main" id="{B01B0962-52E1-5C40-BB50-C18DE05E6861}"/>
              </a:ext>
            </a:extLst>
          </p:cNvPr>
          <p:cNvSpPr>
            <a:spLocks noGrp="1"/>
          </p:cNvSpPr>
          <p:nvPr>
            <p:ph type="pic" sz="quarter" idx="66" hasCustomPrompt="1"/>
          </p:nvPr>
        </p:nvSpPr>
        <p:spPr>
          <a:xfrm>
            <a:off x="6943252" y="4382489"/>
            <a:ext cx="1143000" cy="5029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117" name="Picture Placeholder 2">
            <a:extLst>
              <a:ext uri="{FF2B5EF4-FFF2-40B4-BE49-F238E27FC236}">
                <a16:creationId xmlns:a16="http://schemas.microsoft.com/office/drawing/2014/main" id="{A2493B4C-4DC4-1244-AB38-1AF7C48E7C42}"/>
              </a:ext>
            </a:extLst>
          </p:cNvPr>
          <p:cNvSpPr>
            <a:spLocks noGrp="1"/>
          </p:cNvSpPr>
          <p:nvPr>
            <p:ph type="pic" sz="quarter" idx="67" hasCustomPrompt="1"/>
          </p:nvPr>
        </p:nvSpPr>
        <p:spPr>
          <a:xfrm>
            <a:off x="4435420" y="4986338"/>
            <a:ext cx="1143000" cy="5029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118" name="Picture Placeholder 2">
            <a:extLst>
              <a:ext uri="{FF2B5EF4-FFF2-40B4-BE49-F238E27FC236}">
                <a16:creationId xmlns:a16="http://schemas.microsoft.com/office/drawing/2014/main" id="{DE4665CD-8B4A-3B40-8E98-D358E70EA8B8}"/>
              </a:ext>
            </a:extLst>
          </p:cNvPr>
          <p:cNvSpPr>
            <a:spLocks noGrp="1"/>
          </p:cNvSpPr>
          <p:nvPr>
            <p:ph type="pic" sz="quarter" idx="68" hasCustomPrompt="1"/>
          </p:nvPr>
        </p:nvSpPr>
        <p:spPr>
          <a:xfrm>
            <a:off x="5689336" y="4986338"/>
            <a:ext cx="1143000" cy="5029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119" name="Picture Placeholder 2">
            <a:extLst>
              <a:ext uri="{FF2B5EF4-FFF2-40B4-BE49-F238E27FC236}">
                <a16:creationId xmlns:a16="http://schemas.microsoft.com/office/drawing/2014/main" id="{6537C1D3-8268-D144-9C88-E7862947AC37}"/>
              </a:ext>
            </a:extLst>
          </p:cNvPr>
          <p:cNvSpPr>
            <a:spLocks noGrp="1"/>
          </p:cNvSpPr>
          <p:nvPr>
            <p:ph type="pic" sz="quarter" idx="69" hasCustomPrompt="1"/>
          </p:nvPr>
        </p:nvSpPr>
        <p:spPr>
          <a:xfrm>
            <a:off x="6943252" y="4986338"/>
            <a:ext cx="1143000" cy="5029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120" name="Picture Placeholder 2">
            <a:extLst>
              <a:ext uri="{FF2B5EF4-FFF2-40B4-BE49-F238E27FC236}">
                <a16:creationId xmlns:a16="http://schemas.microsoft.com/office/drawing/2014/main" id="{35ECD0AB-44E9-324B-876E-E38F4D48468C}"/>
              </a:ext>
            </a:extLst>
          </p:cNvPr>
          <p:cNvSpPr>
            <a:spLocks noGrp="1"/>
          </p:cNvSpPr>
          <p:nvPr>
            <p:ph type="pic" sz="quarter" idx="70" hasCustomPrompt="1"/>
          </p:nvPr>
        </p:nvSpPr>
        <p:spPr>
          <a:xfrm>
            <a:off x="4435420" y="5590187"/>
            <a:ext cx="1143000" cy="5029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121" name="Picture Placeholder 2">
            <a:extLst>
              <a:ext uri="{FF2B5EF4-FFF2-40B4-BE49-F238E27FC236}">
                <a16:creationId xmlns:a16="http://schemas.microsoft.com/office/drawing/2014/main" id="{5CE04EB3-61AD-DB44-A37C-342394266DA4}"/>
              </a:ext>
            </a:extLst>
          </p:cNvPr>
          <p:cNvSpPr>
            <a:spLocks noGrp="1"/>
          </p:cNvSpPr>
          <p:nvPr>
            <p:ph type="pic" sz="quarter" idx="71" hasCustomPrompt="1"/>
          </p:nvPr>
        </p:nvSpPr>
        <p:spPr>
          <a:xfrm>
            <a:off x="5689336" y="5590187"/>
            <a:ext cx="1143000" cy="5029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122" name="Picture Placeholder 2">
            <a:extLst>
              <a:ext uri="{FF2B5EF4-FFF2-40B4-BE49-F238E27FC236}">
                <a16:creationId xmlns:a16="http://schemas.microsoft.com/office/drawing/2014/main" id="{95773C99-D58A-BF44-BCFE-46C33246D4C2}"/>
              </a:ext>
            </a:extLst>
          </p:cNvPr>
          <p:cNvSpPr>
            <a:spLocks noGrp="1"/>
          </p:cNvSpPr>
          <p:nvPr>
            <p:ph type="pic" sz="quarter" idx="72" hasCustomPrompt="1"/>
          </p:nvPr>
        </p:nvSpPr>
        <p:spPr>
          <a:xfrm>
            <a:off x="6943252" y="5590187"/>
            <a:ext cx="1143000" cy="5029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124" name="Picture Placeholder 2">
            <a:extLst>
              <a:ext uri="{FF2B5EF4-FFF2-40B4-BE49-F238E27FC236}">
                <a16:creationId xmlns:a16="http://schemas.microsoft.com/office/drawing/2014/main" id="{A0A0197F-540A-144A-BA04-4D17843F3ECE}"/>
              </a:ext>
            </a:extLst>
          </p:cNvPr>
          <p:cNvSpPr>
            <a:spLocks noGrp="1"/>
          </p:cNvSpPr>
          <p:nvPr>
            <p:ph type="pic" sz="quarter" idx="73" hasCustomPrompt="1"/>
          </p:nvPr>
        </p:nvSpPr>
        <p:spPr>
          <a:xfrm>
            <a:off x="8323270" y="1992972"/>
            <a:ext cx="1143000" cy="5029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125" name="Text Placeholder 3">
            <a:extLst>
              <a:ext uri="{FF2B5EF4-FFF2-40B4-BE49-F238E27FC236}">
                <a16:creationId xmlns:a16="http://schemas.microsoft.com/office/drawing/2014/main" id="{A1E3C043-9B2D-FF4C-9A4A-E7555E93DD51}"/>
              </a:ext>
            </a:extLst>
          </p:cNvPr>
          <p:cNvSpPr>
            <a:spLocks noGrp="1"/>
          </p:cNvSpPr>
          <p:nvPr>
            <p:ph type="body" sz="quarter" idx="74" hasCustomPrompt="1"/>
          </p:nvPr>
        </p:nvSpPr>
        <p:spPr>
          <a:xfrm>
            <a:off x="8323061" y="1467060"/>
            <a:ext cx="2397125" cy="4048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/>
            </a:lvl1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126" name="Picture Placeholder 2">
            <a:extLst>
              <a:ext uri="{FF2B5EF4-FFF2-40B4-BE49-F238E27FC236}">
                <a16:creationId xmlns:a16="http://schemas.microsoft.com/office/drawing/2014/main" id="{B84DA0CE-F375-3F48-BC4C-8A4D088D11BC}"/>
              </a:ext>
            </a:extLst>
          </p:cNvPr>
          <p:cNvSpPr>
            <a:spLocks noGrp="1"/>
          </p:cNvSpPr>
          <p:nvPr>
            <p:ph type="pic" sz="quarter" idx="75" hasCustomPrompt="1"/>
          </p:nvPr>
        </p:nvSpPr>
        <p:spPr>
          <a:xfrm>
            <a:off x="9577186" y="1992972"/>
            <a:ext cx="1143000" cy="5029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127" name="Picture Placeholder 2">
            <a:extLst>
              <a:ext uri="{FF2B5EF4-FFF2-40B4-BE49-F238E27FC236}">
                <a16:creationId xmlns:a16="http://schemas.microsoft.com/office/drawing/2014/main" id="{78C4E89D-F0A1-8C4A-B693-554EA1C8464A}"/>
              </a:ext>
            </a:extLst>
          </p:cNvPr>
          <p:cNvSpPr>
            <a:spLocks noGrp="1"/>
          </p:cNvSpPr>
          <p:nvPr>
            <p:ph type="pic" sz="quarter" idx="76" hasCustomPrompt="1"/>
          </p:nvPr>
        </p:nvSpPr>
        <p:spPr>
          <a:xfrm>
            <a:off x="10831102" y="1992972"/>
            <a:ext cx="1143000" cy="5029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128" name="Picture Placeholder 2">
            <a:extLst>
              <a:ext uri="{FF2B5EF4-FFF2-40B4-BE49-F238E27FC236}">
                <a16:creationId xmlns:a16="http://schemas.microsoft.com/office/drawing/2014/main" id="{154D9D77-4CBB-A144-9747-2E2E307FF86C}"/>
              </a:ext>
            </a:extLst>
          </p:cNvPr>
          <p:cNvSpPr>
            <a:spLocks noGrp="1"/>
          </p:cNvSpPr>
          <p:nvPr>
            <p:ph type="pic" sz="quarter" idx="77" hasCustomPrompt="1"/>
          </p:nvPr>
        </p:nvSpPr>
        <p:spPr>
          <a:xfrm>
            <a:off x="8323270" y="2596821"/>
            <a:ext cx="1143000" cy="5029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129" name="Picture Placeholder 2">
            <a:extLst>
              <a:ext uri="{FF2B5EF4-FFF2-40B4-BE49-F238E27FC236}">
                <a16:creationId xmlns:a16="http://schemas.microsoft.com/office/drawing/2014/main" id="{0B38E262-5B5F-664A-901B-CD0F9B0C99C0}"/>
              </a:ext>
            </a:extLst>
          </p:cNvPr>
          <p:cNvSpPr>
            <a:spLocks noGrp="1"/>
          </p:cNvSpPr>
          <p:nvPr>
            <p:ph type="pic" sz="quarter" idx="78" hasCustomPrompt="1"/>
          </p:nvPr>
        </p:nvSpPr>
        <p:spPr>
          <a:xfrm>
            <a:off x="9577186" y="2596821"/>
            <a:ext cx="1143000" cy="5029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130" name="Picture Placeholder 2">
            <a:extLst>
              <a:ext uri="{FF2B5EF4-FFF2-40B4-BE49-F238E27FC236}">
                <a16:creationId xmlns:a16="http://schemas.microsoft.com/office/drawing/2014/main" id="{FC1C37D8-368E-3A4C-8FE0-D0062B8106EB}"/>
              </a:ext>
            </a:extLst>
          </p:cNvPr>
          <p:cNvSpPr>
            <a:spLocks noGrp="1"/>
          </p:cNvSpPr>
          <p:nvPr>
            <p:ph type="pic" sz="quarter" idx="79" hasCustomPrompt="1"/>
          </p:nvPr>
        </p:nvSpPr>
        <p:spPr>
          <a:xfrm>
            <a:off x="10831102" y="2596821"/>
            <a:ext cx="1143000" cy="5029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131" name="Picture Placeholder 2">
            <a:extLst>
              <a:ext uri="{FF2B5EF4-FFF2-40B4-BE49-F238E27FC236}">
                <a16:creationId xmlns:a16="http://schemas.microsoft.com/office/drawing/2014/main" id="{C474542C-0FC4-DA4A-AA6A-2546F300622E}"/>
              </a:ext>
            </a:extLst>
          </p:cNvPr>
          <p:cNvSpPr>
            <a:spLocks noGrp="1"/>
          </p:cNvSpPr>
          <p:nvPr>
            <p:ph type="pic" sz="quarter" idx="80" hasCustomPrompt="1"/>
          </p:nvPr>
        </p:nvSpPr>
        <p:spPr>
          <a:xfrm>
            <a:off x="8323270" y="3200670"/>
            <a:ext cx="1143000" cy="5029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132" name="Picture Placeholder 2">
            <a:extLst>
              <a:ext uri="{FF2B5EF4-FFF2-40B4-BE49-F238E27FC236}">
                <a16:creationId xmlns:a16="http://schemas.microsoft.com/office/drawing/2014/main" id="{43A9A8F9-A56D-1C46-B2C1-47C285C1F13D}"/>
              </a:ext>
            </a:extLst>
          </p:cNvPr>
          <p:cNvSpPr>
            <a:spLocks noGrp="1"/>
          </p:cNvSpPr>
          <p:nvPr>
            <p:ph type="pic" sz="quarter" idx="81" hasCustomPrompt="1"/>
          </p:nvPr>
        </p:nvSpPr>
        <p:spPr>
          <a:xfrm>
            <a:off x="9577186" y="3200670"/>
            <a:ext cx="1143000" cy="5029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133" name="Picture Placeholder 2">
            <a:extLst>
              <a:ext uri="{FF2B5EF4-FFF2-40B4-BE49-F238E27FC236}">
                <a16:creationId xmlns:a16="http://schemas.microsoft.com/office/drawing/2014/main" id="{56D79D82-D975-DF41-9D49-1CB2768FBD24}"/>
              </a:ext>
            </a:extLst>
          </p:cNvPr>
          <p:cNvSpPr>
            <a:spLocks noGrp="1"/>
          </p:cNvSpPr>
          <p:nvPr>
            <p:ph type="pic" sz="quarter" idx="82" hasCustomPrompt="1"/>
          </p:nvPr>
        </p:nvSpPr>
        <p:spPr>
          <a:xfrm>
            <a:off x="10831102" y="3200670"/>
            <a:ext cx="1143000" cy="5029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134" name="Picture Placeholder 2">
            <a:extLst>
              <a:ext uri="{FF2B5EF4-FFF2-40B4-BE49-F238E27FC236}">
                <a16:creationId xmlns:a16="http://schemas.microsoft.com/office/drawing/2014/main" id="{05F7F68C-0997-0B4E-9865-6236935675F9}"/>
              </a:ext>
            </a:extLst>
          </p:cNvPr>
          <p:cNvSpPr>
            <a:spLocks noGrp="1"/>
          </p:cNvSpPr>
          <p:nvPr>
            <p:ph type="pic" sz="quarter" idx="83" hasCustomPrompt="1"/>
          </p:nvPr>
        </p:nvSpPr>
        <p:spPr>
          <a:xfrm>
            <a:off x="8323270" y="4382489"/>
            <a:ext cx="1143000" cy="5029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135" name="Text Placeholder 3">
            <a:extLst>
              <a:ext uri="{FF2B5EF4-FFF2-40B4-BE49-F238E27FC236}">
                <a16:creationId xmlns:a16="http://schemas.microsoft.com/office/drawing/2014/main" id="{196C785E-C420-5049-AC46-60F0F9BB3706}"/>
              </a:ext>
            </a:extLst>
          </p:cNvPr>
          <p:cNvSpPr>
            <a:spLocks noGrp="1"/>
          </p:cNvSpPr>
          <p:nvPr>
            <p:ph type="body" sz="quarter" idx="84" hasCustomPrompt="1"/>
          </p:nvPr>
        </p:nvSpPr>
        <p:spPr>
          <a:xfrm>
            <a:off x="8323061" y="3856577"/>
            <a:ext cx="2397125" cy="4048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/>
            </a:lvl1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136" name="Picture Placeholder 2">
            <a:extLst>
              <a:ext uri="{FF2B5EF4-FFF2-40B4-BE49-F238E27FC236}">
                <a16:creationId xmlns:a16="http://schemas.microsoft.com/office/drawing/2014/main" id="{E3B30CFB-89C9-0F48-A250-12D9055532C1}"/>
              </a:ext>
            </a:extLst>
          </p:cNvPr>
          <p:cNvSpPr>
            <a:spLocks noGrp="1"/>
          </p:cNvSpPr>
          <p:nvPr>
            <p:ph type="pic" sz="quarter" idx="85" hasCustomPrompt="1"/>
          </p:nvPr>
        </p:nvSpPr>
        <p:spPr>
          <a:xfrm>
            <a:off x="9577186" y="4382489"/>
            <a:ext cx="1143000" cy="5029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137" name="Picture Placeholder 2">
            <a:extLst>
              <a:ext uri="{FF2B5EF4-FFF2-40B4-BE49-F238E27FC236}">
                <a16:creationId xmlns:a16="http://schemas.microsoft.com/office/drawing/2014/main" id="{068DD8F2-DE74-E94D-985C-85D3F9A2F9A8}"/>
              </a:ext>
            </a:extLst>
          </p:cNvPr>
          <p:cNvSpPr>
            <a:spLocks noGrp="1"/>
          </p:cNvSpPr>
          <p:nvPr>
            <p:ph type="pic" sz="quarter" idx="86" hasCustomPrompt="1"/>
          </p:nvPr>
        </p:nvSpPr>
        <p:spPr>
          <a:xfrm>
            <a:off x="10831102" y="4382489"/>
            <a:ext cx="1143000" cy="5029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138" name="Picture Placeholder 2">
            <a:extLst>
              <a:ext uri="{FF2B5EF4-FFF2-40B4-BE49-F238E27FC236}">
                <a16:creationId xmlns:a16="http://schemas.microsoft.com/office/drawing/2014/main" id="{0A581740-E1AC-CD49-B54B-1A95E07797C5}"/>
              </a:ext>
            </a:extLst>
          </p:cNvPr>
          <p:cNvSpPr>
            <a:spLocks noGrp="1"/>
          </p:cNvSpPr>
          <p:nvPr>
            <p:ph type="pic" sz="quarter" idx="87" hasCustomPrompt="1"/>
          </p:nvPr>
        </p:nvSpPr>
        <p:spPr>
          <a:xfrm>
            <a:off x="8323270" y="4986338"/>
            <a:ext cx="1143000" cy="5029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139" name="Picture Placeholder 2">
            <a:extLst>
              <a:ext uri="{FF2B5EF4-FFF2-40B4-BE49-F238E27FC236}">
                <a16:creationId xmlns:a16="http://schemas.microsoft.com/office/drawing/2014/main" id="{9937C92E-3641-2047-B033-AB17D6B13465}"/>
              </a:ext>
            </a:extLst>
          </p:cNvPr>
          <p:cNvSpPr>
            <a:spLocks noGrp="1"/>
          </p:cNvSpPr>
          <p:nvPr>
            <p:ph type="pic" sz="quarter" idx="88" hasCustomPrompt="1"/>
          </p:nvPr>
        </p:nvSpPr>
        <p:spPr>
          <a:xfrm>
            <a:off x="9577186" y="4986338"/>
            <a:ext cx="1143000" cy="5029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140" name="Picture Placeholder 2">
            <a:extLst>
              <a:ext uri="{FF2B5EF4-FFF2-40B4-BE49-F238E27FC236}">
                <a16:creationId xmlns:a16="http://schemas.microsoft.com/office/drawing/2014/main" id="{24A6EC39-67C9-2C4F-B1F0-161367E422D1}"/>
              </a:ext>
            </a:extLst>
          </p:cNvPr>
          <p:cNvSpPr>
            <a:spLocks noGrp="1"/>
          </p:cNvSpPr>
          <p:nvPr>
            <p:ph type="pic" sz="quarter" idx="89" hasCustomPrompt="1"/>
          </p:nvPr>
        </p:nvSpPr>
        <p:spPr>
          <a:xfrm>
            <a:off x="10831102" y="4986338"/>
            <a:ext cx="1143000" cy="5029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141" name="Picture Placeholder 2">
            <a:extLst>
              <a:ext uri="{FF2B5EF4-FFF2-40B4-BE49-F238E27FC236}">
                <a16:creationId xmlns:a16="http://schemas.microsoft.com/office/drawing/2014/main" id="{EA296EFB-F8A3-7549-BFE8-5E63245713A8}"/>
              </a:ext>
            </a:extLst>
          </p:cNvPr>
          <p:cNvSpPr>
            <a:spLocks noGrp="1"/>
          </p:cNvSpPr>
          <p:nvPr>
            <p:ph type="pic" sz="quarter" idx="90" hasCustomPrompt="1"/>
          </p:nvPr>
        </p:nvSpPr>
        <p:spPr>
          <a:xfrm>
            <a:off x="8323270" y="5590187"/>
            <a:ext cx="1143000" cy="5029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142" name="Picture Placeholder 2">
            <a:extLst>
              <a:ext uri="{FF2B5EF4-FFF2-40B4-BE49-F238E27FC236}">
                <a16:creationId xmlns:a16="http://schemas.microsoft.com/office/drawing/2014/main" id="{F168DD4E-1545-6E4D-A746-8239906FE905}"/>
              </a:ext>
            </a:extLst>
          </p:cNvPr>
          <p:cNvSpPr>
            <a:spLocks noGrp="1"/>
          </p:cNvSpPr>
          <p:nvPr>
            <p:ph type="pic" sz="quarter" idx="91" hasCustomPrompt="1"/>
          </p:nvPr>
        </p:nvSpPr>
        <p:spPr>
          <a:xfrm>
            <a:off x="9577186" y="5590187"/>
            <a:ext cx="1143000" cy="5029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</a:lstStyle>
          <a:p>
            <a:r>
              <a:rPr lang="en-US" dirty="0"/>
              <a:t>Logo</a:t>
            </a:r>
          </a:p>
        </p:txBody>
      </p:sp>
      <p:sp>
        <p:nvSpPr>
          <p:cNvPr id="143" name="Picture Placeholder 2">
            <a:extLst>
              <a:ext uri="{FF2B5EF4-FFF2-40B4-BE49-F238E27FC236}">
                <a16:creationId xmlns:a16="http://schemas.microsoft.com/office/drawing/2014/main" id="{76ADD584-BC67-744A-8B52-2B3C3C93E8E0}"/>
              </a:ext>
            </a:extLst>
          </p:cNvPr>
          <p:cNvSpPr>
            <a:spLocks noGrp="1"/>
          </p:cNvSpPr>
          <p:nvPr>
            <p:ph type="pic" sz="quarter" idx="92" hasCustomPrompt="1"/>
          </p:nvPr>
        </p:nvSpPr>
        <p:spPr>
          <a:xfrm>
            <a:off x="10831102" y="5590187"/>
            <a:ext cx="1143000" cy="5029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</a:lstStyle>
          <a:p>
            <a:r>
              <a:rPr lang="en-US" dirty="0"/>
              <a:t>Logo</a:t>
            </a:r>
          </a:p>
        </p:txBody>
      </p:sp>
    </p:spTree>
    <p:extLst>
      <p:ext uri="{BB962C8B-B14F-4D97-AF65-F5344CB8AC3E}">
        <p14:creationId xmlns:p14="http://schemas.microsoft.com/office/powerpoint/2010/main" val="1643681767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CBC807-9F87-E34A-9158-11F5E32D5E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FF713B-AC94-D34F-9B80-9F518BCD65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52900" y="1592580"/>
            <a:ext cx="72009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46664796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824E544-460B-B44D-9178-B5997FFD0A1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509125" y="2032000"/>
            <a:ext cx="1981200" cy="34845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Mobile screenshot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0F4D5B-4FB9-4B49-874F-CD8541284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0E4B93-E0C3-ED4A-A4F7-0C913140F23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975734" y="1180148"/>
            <a:ext cx="3064516" cy="5212080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12D4F80-542D-004C-A00B-25790F4E88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52900" y="1592580"/>
            <a:ext cx="5034232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174205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C223B13A-3086-B341-A837-E6451D9306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3262FFF-F1B3-E343-9B4E-4BF30A9580D7}"/>
              </a:ext>
            </a:extLst>
          </p:cNvPr>
          <p:cNvGrpSpPr/>
          <p:nvPr userDrawn="1"/>
        </p:nvGrpSpPr>
        <p:grpSpPr>
          <a:xfrm>
            <a:off x="0" y="0"/>
            <a:ext cx="12192000" cy="167977"/>
            <a:chOff x="0" y="0"/>
            <a:chExt cx="12192000" cy="167977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D0D9650-AF46-E746-BA0E-487A52EA4472}"/>
                </a:ext>
              </a:extLst>
            </p:cNvPr>
            <p:cNvSpPr/>
            <p:nvPr/>
          </p:nvSpPr>
          <p:spPr>
            <a:xfrm>
              <a:off x="0" y="0"/>
              <a:ext cx="3693459" cy="167977"/>
            </a:xfrm>
            <a:prstGeom prst="rect">
              <a:avLst/>
            </a:prstGeom>
            <a:solidFill>
              <a:srgbClr val="F666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5EA10AB-0644-7041-96C6-6501D1EAFCC9}"/>
                </a:ext>
              </a:extLst>
            </p:cNvPr>
            <p:cNvSpPr/>
            <p:nvPr/>
          </p:nvSpPr>
          <p:spPr>
            <a:xfrm>
              <a:off x="2026025" y="0"/>
              <a:ext cx="2599764" cy="16797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D20D144-5237-4940-A090-E5E897BA127B}"/>
                </a:ext>
              </a:extLst>
            </p:cNvPr>
            <p:cNvSpPr/>
            <p:nvPr/>
          </p:nvSpPr>
          <p:spPr>
            <a:xfrm>
              <a:off x="3765177" y="0"/>
              <a:ext cx="4195482" cy="16797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7480DD4-16A1-724F-874B-08FB03947053}"/>
                </a:ext>
              </a:extLst>
            </p:cNvPr>
            <p:cNvSpPr/>
            <p:nvPr/>
          </p:nvSpPr>
          <p:spPr>
            <a:xfrm>
              <a:off x="6651814" y="0"/>
              <a:ext cx="5540186" cy="167977"/>
            </a:xfrm>
            <a:prstGeom prst="rect">
              <a:avLst/>
            </a:prstGeom>
            <a:solidFill>
              <a:srgbClr val="F666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54CBD2B-80FD-7B4B-9887-4D75E9242BB1}"/>
                </a:ext>
              </a:extLst>
            </p:cNvPr>
            <p:cNvSpPr/>
            <p:nvPr/>
          </p:nvSpPr>
          <p:spPr>
            <a:xfrm>
              <a:off x="9547180" y="0"/>
              <a:ext cx="1730187" cy="167977"/>
            </a:xfrm>
            <a:prstGeom prst="rect">
              <a:avLst/>
            </a:prstGeom>
            <a:solidFill>
              <a:srgbClr val="C952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4377942-FBC1-284B-ABA4-0D7114F4F11E}"/>
              </a:ext>
            </a:extLst>
          </p:cNvPr>
          <p:cNvCxnSpPr/>
          <p:nvPr userDrawn="1"/>
        </p:nvCxnSpPr>
        <p:spPr>
          <a:xfrm>
            <a:off x="518813" y="1109272"/>
            <a:ext cx="1327916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7371242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08BBEA-A4CF-C148-9FDE-BD7C42191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65640B-4F77-9B4C-89FA-9D8DF1C634C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152900" y="2700338"/>
            <a:ext cx="1600200" cy="685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</a:lstStyle>
          <a:p>
            <a:endParaRPr lang="en-US" dirty="0"/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2C9471B1-F65B-9B49-9E62-7AA59FD6B50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19800" y="2700338"/>
            <a:ext cx="1600200" cy="685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</a:lstStyle>
          <a:p>
            <a:endParaRPr lang="en-US"/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A8D62551-D0F0-DB46-A660-D76E8AD56DF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886700" y="2700338"/>
            <a:ext cx="1600200" cy="685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</a:lstStyle>
          <a:p>
            <a:endParaRPr lang="en-US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EA4C9D75-C2A6-F443-9DBD-CCCE1196E69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753600" y="2700338"/>
            <a:ext cx="1600200" cy="685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</a:lstStyle>
          <a:p>
            <a:endParaRPr lang="en-US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28704CD8-87CA-6C44-AFC5-0F6272F2AFD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152900" y="3558936"/>
            <a:ext cx="1600200" cy="685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</a:lstStyle>
          <a:p>
            <a:endParaRPr lang="en-US" dirty="0"/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6E6267D9-B8B1-3F4F-8452-74C438796C2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019800" y="3558936"/>
            <a:ext cx="1600200" cy="685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</a:lstStyle>
          <a:p>
            <a:endParaRPr lang="en-US"/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B984CD5A-6C93-274F-8E44-8F6D428CA096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886700" y="3558936"/>
            <a:ext cx="1600200" cy="685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</a:lstStyle>
          <a:p>
            <a:endParaRPr lang="en-US"/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F8C6BD51-7DA4-D144-871E-FE16B1FB284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753600" y="3558936"/>
            <a:ext cx="1600200" cy="685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</a:lstStyle>
          <a:p>
            <a:endParaRPr lang="en-US"/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7522AD7B-8AC0-444B-BE43-EABAF6972E41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4152900" y="4417534"/>
            <a:ext cx="1600200" cy="685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</a:lstStyle>
          <a:p>
            <a:endParaRPr lang="en-US" dirty="0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8C30EE39-E7BA-9C46-B62A-588877CC5150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019800" y="4417534"/>
            <a:ext cx="1600200" cy="685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</a:lstStyle>
          <a:p>
            <a:endParaRPr lang="en-US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8F157F01-A926-8C4D-9460-CBE8CDBCC769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7886700" y="4417534"/>
            <a:ext cx="1600200" cy="685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</a:lstStyle>
          <a:p>
            <a:endParaRPr lang="en-US"/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BB08437B-BA39-3F4E-8B21-24B53010E4C6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9753600" y="4417534"/>
            <a:ext cx="1600200" cy="685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</a:lstStyle>
          <a:p>
            <a:endParaRPr lang="en-US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1BF1E4C4-0488-504C-A36B-9862B54B4AAA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152900" y="5276132"/>
            <a:ext cx="1600200" cy="685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</a:lstStyle>
          <a:p>
            <a:endParaRPr lang="en-US" dirty="0"/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775C349A-5CFA-9F4D-BA7E-8342926D60BB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6019800" y="5276132"/>
            <a:ext cx="1600200" cy="685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</a:lstStyle>
          <a:p>
            <a:endParaRPr lang="en-US"/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7764CB87-043B-DE43-AB78-1BA2145F3668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7886700" y="5276132"/>
            <a:ext cx="1600200" cy="685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</a:lstStyle>
          <a:p>
            <a:endParaRPr lang="en-US"/>
          </a:p>
        </p:txBody>
      </p: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85E42322-13A6-F648-A8D8-48D7A59ADCE5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9753600" y="5276132"/>
            <a:ext cx="1600200" cy="685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</a:lstStyle>
          <a:p>
            <a:endParaRPr lang="en-US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EF00B121-50F8-9041-A23E-B74E6AB981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52900" y="1592580"/>
            <a:ext cx="7200900" cy="78831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5551106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A52DEC-8E76-9A4D-B728-25F7D91B22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04934546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B24F2E-21ED-A349-B523-08B9268539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584085"/>
            <a:ext cx="5181600" cy="43513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EDE481-0CB7-124D-BA02-706350353B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584085"/>
            <a:ext cx="5181600" cy="43513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38835251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8069D-BC62-D840-8987-22C9523F07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513" y="1492401"/>
            <a:ext cx="3932237" cy="487361"/>
          </a:xfrm>
          <a:prstGeom prst="rect">
            <a:avLst/>
          </a:prstGeom>
        </p:spPr>
        <p:txBody>
          <a:bodyPr anchor="b"/>
          <a:lstStyle>
            <a:lvl1pPr>
              <a:defRPr sz="24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7C605A6-1936-D942-AC59-66714068B5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08430" y="1492401"/>
            <a:ext cx="6892506" cy="43686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6CC0E4-7532-AF48-816B-E55FEA7E85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4513" y="1979763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643483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F6F3E0-CEE2-DB49-AE1C-BD69CB5523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813" y="1345938"/>
            <a:ext cx="11218485" cy="45002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4ED6412D-5CEF-0A41-9722-F7674295F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FEBD832-BB43-ED47-AC69-9D7B9A1A7C7E}"/>
              </a:ext>
            </a:extLst>
          </p:cNvPr>
          <p:cNvGrpSpPr/>
          <p:nvPr userDrawn="1"/>
        </p:nvGrpSpPr>
        <p:grpSpPr>
          <a:xfrm>
            <a:off x="0" y="0"/>
            <a:ext cx="12192000" cy="167977"/>
            <a:chOff x="0" y="0"/>
            <a:chExt cx="12192000" cy="167977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971278C-F8D9-4E40-B979-D11A25898A9A}"/>
                </a:ext>
              </a:extLst>
            </p:cNvPr>
            <p:cNvSpPr/>
            <p:nvPr/>
          </p:nvSpPr>
          <p:spPr>
            <a:xfrm>
              <a:off x="0" y="0"/>
              <a:ext cx="3693459" cy="167977"/>
            </a:xfrm>
            <a:prstGeom prst="rect">
              <a:avLst/>
            </a:prstGeom>
            <a:solidFill>
              <a:srgbClr val="F666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A53C2A3-B33D-034B-A1CD-7EB5E04439E2}"/>
                </a:ext>
              </a:extLst>
            </p:cNvPr>
            <p:cNvSpPr/>
            <p:nvPr/>
          </p:nvSpPr>
          <p:spPr>
            <a:xfrm>
              <a:off x="2026025" y="0"/>
              <a:ext cx="2599764" cy="16797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DE116E4-BEF3-6642-8F63-2B47EB3E850C}"/>
                </a:ext>
              </a:extLst>
            </p:cNvPr>
            <p:cNvSpPr/>
            <p:nvPr/>
          </p:nvSpPr>
          <p:spPr>
            <a:xfrm>
              <a:off x="3765177" y="0"/>
              <a:ext cx="4195482" cy="16797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2D07BED-EDD4-2544-97A2-87DCD8C6A568}"/>
                </a:ext>
              </a:extLst>
            </p:cNvPr>
            <p:cNvSpPr/>
            <p:nvPr/>
          </p:nvSpPr>
          <p:spPr>
            <a:xfrm>
              <a:off x="6651814" y="0"/>
              <a:ext cx="5540186" cy="167977"/>
            </a:xfrm>
            <a:prstGeom prst="rect">
              <a:avLst/>
            </a:prstGeom>
            <a:solidFill>
              <a:srgbClr val="F666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F90F6C8-1BBF-8D42-BB5E-FBFB81344816}"/>
                </a:ext>
              </a:extLst>
            </p:cNvPr>
            <p:cNvSpPr/>
            <p:nvPr/>
          </p:nvSpPr>
          <p:spPr>
            <a:xfrm>
              <a:off x="9547180" y="0"/>
              <a:ext cx="1730187" cy="167977"/>
            </a:xfrm>
            <a:prstGeom prst="rect">
              <a:avLst/>
            </a:prstGeom>
            <a:solidFill>
              <a:srgbClr val="C952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68E7159-4BB5-EE41-B44B-85E5D3747B53}"/>
              </a:ext>
            </a:extLst>
          </p:cNvPr>
          <p:cNvCxnSpPr/>
          <p:nvPr userDrawn="1"/>
        </p:nvCxnSpPr>
        <p:spPr>
          <a:xfrm>
            <a:off x="518813" y="1109272"/>
            <a:ext cx="1327916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85433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1.xml"/><Relationship Id="rId13" Type="http://schemas.openxmlformats.org/officeDocument/2006/relationships/slideLayout" Target="../slideLayouts/slideLayout76.xml"/><Relationship Id="rId18" Type="http://schemas.openxmlformats.org/officeDocument/2006/relationships/image" Target="../media/image51.png"/><Relationship Id="rId3" Type="http://schemas.openxmlformats.org/officeDocument/2006/relationships/slideLayout" Target="../slideLayouts/slideLayout66.xml"/><Relationship Id="rId7" Type="http://schemas.openxmlformats.org/officeDocument/2006/relationships/slideLayout" Target="../slideLayouts/slideLayout70.xml"/><Relationship Id="rId12" Type="http://schemas.openxmlformats.org/officeDocument/2006/relationships/slideLayout" Target="../slideLayouts/slideLayout75.xml"/><Relationship Id="rId17" Type="http://schemas.openxmlformats.org/officeDocument/2006/relationships/image" Target="../media/image50.png"/><Relationship Id="rId2" Type="http://schemas.openxmlformats.org/officeDocument/2006/relationships/slideLayout" Target="../slideLayouts/slideLayout65.xml"/><Relationship Id="rId16" Type="http://schemas.openxmlformats.org/officeDocument/2006/relationships/image" Target="../media/image49.png"/><Relationship Id="rId1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9.xml"/><Relationship Id="rId11" Type="http://schemas.openxmlformats.org/officeDocument/2006/relationships/slideLayout" Target="../slideLayouts/slideLayout74.xml"/><Relationship Id="rId5" Type="http://schemas.openxmlformats.org/officeDocument/2006/relationships/slideLayout" Target="../slideLayouts/slideLayout68.xml"/><Relationship Id="rId15" Type="http://schemas.openxmlformats.org/officeDocument/2006/relationships/theme" Target="../theme/theme10.xml"/><Relationship Id="rId10" Type="http://schemas.openxmlformats.org/officeDocument/2006/relationships/slideLayout" Target="../slideLayouts/slideLayout73.xml"/><Relationship Id="rId19" Type="http://schemas.openxmlformats.org/officeDocument/2006/relationships/image" Target="../media/image54.png"/><Relationship Id="rId4" Type="http://schemas.openxmlformats.org/officeDocument/2006/relationships/slideLayout" Target="../slideLayouts/slideLayout67.xml"/><Relationship Id="rId9" Type="http://schemas.openxmlformats.org/officeDocument/2006/relationships/slideLayout" Target="../slideLayouts/slideLayout72.xml"/><Relationship Id="rId14" Type="http://schemas.openxmlformats.org/officeDocument/2006/relationships/slideLayout" Target="../slideLayouts/slideLayout77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tiff"/><Relationship Id="rId3" Type="http://schemas.openxmlformats.org/officeDocument/2006/relationships/slideLayout" Target="../slideLayouts/slideLayout80.xml"/><Relationship Id="rId7" Type="http://schemas.openxmlformats.org/officeDocument/2006/relationships/image" Target="../media/image51.png"/><Relationship Id="rId2" Type="http://schemas.openxmlformats.org/officeDocument/2006/relationships/slideLayout" Target="../slideLayouts/slideLayout79.xml"/><Relationship Id="rId1" Type="http://schemas.openxmlformats.org/officeDocument/2006/relationships/slideLayout" Target="../slideLayouts/slideLayout78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theme" Target="../theme/theme11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tiff"/><Relationship Id="rId3" Type="http://schemas.openxmlformats.org/officeDocument/2006/relationships/slideLayout" Target="../slideLayouts/slideLayout83.xml"/><Relationship Id="rId7" Type="http://schemas.openxmlformats.org/officeDocument/2006/relationships/image" Target="../media/image51.png"/><Relationship Id="rId2" Type="http://schemas.openxmlformats.org/officeDocument/2006/relationships/slideLayout" Target="../slideLayouts/slideLayout82.xml"/><Relationship Id="rId1" Type="http://schemas.openxmlformats.org/officeDocument/2006/relationships/slideLayout" Target="../slideLayouts/slideLayout81.xml"/><Relationship Id="rId6" Type="http://schemas.openxmlformats.org/officeDocument/2006/relationships/image" Target="../media/image50.png"/><Relationship Id="rId5" Type="http://schemas.openxmlformats.org/officeDocument/2006/relationships/image" Target="../media/image48.jpg"/><Relationship Id="rId4" Type="http://schemas.openxmlformats.org/officeDocument/2006/relationships/theme" Target="../theme/theme12.xml"/><Relationship Id="rId9" Type="http://schemas.openxmlformats.org/officeDocument/2006/relationships/image" Target="../media/image49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13" Type="http://schemas.openxmlformats.org/officeDocument/2006/relationships/slideLayout" Target="../slideLayouts/slideLayout20.xml"/><Relationship Id="rId18" Type="http://schemas.openxmlformats.org/officeDocument/2006/relationships/image" Target="../media/image5.png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19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9.xml"/><Relationship Id="rId16" Type="http://schemas.openxmlformats.org/officeDocument/2006/relationships/slideLayout" Target="../slideLayouts/slideLayout23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7.xml"/><Relationship Id="rId19" Type="http://schemas.openxmlformats.org/officeDocument/2006/relationships/image" Target="../media/image12.png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Relationship Id="rId14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slideLayout" Target="../slideLayouts/slideLayout26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7.xml"/><Relationship Id="rId9" Type="http://schemas.openxmlformats.org/officeDocument/2006/relationships/image" Target="../media/image5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.xml"/><Relationship Id="rId13" Type="http://schemas.openxmlformats.org/officeDocument/2006/relationships/image" Target="../media/image5.png"/><Relationship Id="rId3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6.xml"/><Relationship Id="rId12" Type="http://schemas.openxmlformats.org/officeDocument/2006/relationships/image" Target="../media/image12.png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11" Type="http://schemas.openxmlformats.org/officeDocument/2006/relationships/theme" Target="../theme/theme4.xml"/><Relationship Id="rId5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39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2.xml"/><Relationship Id="rId2" Type="http://schemas.openxmlformats.org/officeDocument/2006/relationships/slideLayout" Target="../slideLayouts/slideLayout41.xml"/><Relationship Id="rId1" Type="http://schemas.openxmlformats.org/officeDocument/2006/relationships/slideLayout" Target="../slideLayouts/slideLayout40.xml"/><Relationship Id="rId6" Type="http://schemas.openxmlformats.org/officeDocument/2006/relationships/theme" Target="../theme/theme5.xml"/><Relationship Id="rId5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slideLayout" Target="../slideLayouts/slideLayout47.xml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theme" Target="../theme/theme6.xml"/><Relationship Id="rId5" Type="http://schemas.openxmlformats.org/officeDocument/2006/relationships/slideLayout" Target="../slideLayouts/slideLayout49.xml"/><Relationship Id="rId4" Type="http://schemas.openxmlformats.org/officeDocument/2006/relationships/slideLayout" Target="../slideLayouts/slideLayout48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52.xml"/><Relationship Id="rId7" Type="http://schemas.openxmlformats.org/officeDocument/2006/relationships/image" Target="../media/image12.png"/><Relationship Id="rId2" Type="http://schemas.openxmlformats.org/officeDocument/2006/relationships/slideLayout" Target="../slideLayouts/slideLayout51.xml"/><Relationship Id="rId1" Type="http://schemas.openxmlformats.org/officeDocument/2006/relationships/slideLayout" Target="../slideLayouts/slideLayout50.xml"/><Relationship Id="rId6" Type="http://schemas.openxmlformats.org/officeDocument/2006/relationships/theme" Target="../theme/theme7.xml"/><Relationship Id="rId5" Type="http://schemas.openxmlformats.org/officeDocument/2006/relationships/slideLayout" Target="../slideLayouts/slideLayout54.xml"/><Relationship Id="rId4" Type="http://schemas.openxmlformats.org/officeDocument/2006/relationships/slideLayout" Target="../slideLayouts/slideLayout53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slideLayout" Target="../slideLayouts/slideLayout57.xml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56.xml"/><Relationship Id="rId1" Type="http://schemas.openxmlformats.org/officeDocument/2006/relationships/slideLayout" Target="../slideLayouts/slideLayout55.xml"/><Relationship Id="rId6" Type="http://schemas.openxmlformats.org/officeDocument/2006/relationships/theme" Target="../theme/theme8.xml"/><Relationship Id="rId5" Type="http://schemas.openxmlformats.org/officeDocument/2006/relationships/slideLayout" Target="../slideLayouts/slideLayout59.xml"/><Relationship Id="rId4" Type="http://schemas.openxmlformats.org/officeDocument/2006/relationships/slideLayout" Target="../slideLayouts/slideLayout58.xm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2.xml"/><Relationship Id="rId2" Type="http://schemas.openxmlformats.org/officeDocument/2006/relationships/slideLayout" Target="../slideLayouts/slideLayout61.xml"/><Relationship Id="rId1" Type="http://schemas.openxmlformats.org/officeDocument/2006/relationships/slideLayout" Target="../slideLayouts/slideLayout60.xml"/><Relationship Id="rId6" Type="http://schemas.openxmlformats.org/officeDocument/2006/relationships/image" Target="../media/image48.jpg"/><Relationship Id="rId5" Type="http://schemas.openxmlformats.org/officeDocument/2006/relationships/theme" Target="../theme/theme9.xml"/><Relationship Id="rId4" Type="http://schemas.openxmlformats.org/officeDocument/2006/relationships/slideLayout" Target="../slideLayouts/slideLayout6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249122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4" r:id="rId1"/>
    <p:sldLayoutId id="2147483742" r:id="rId2"/>
    <p:sldLayoutId id="2147483805" r:id="rId3"/>
    <p:sldLayoutId id="2147483663" r:id="rId4"/>
    <p:sldLayoutId id="2147483664" r:id="rId5"/>
    <p:sldLayoutId id="2147483780" r:id="rId6"/>
    <p:sldLayoutId id="2147483741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45ECB99-97DB-8643-A269-593C365B9803}"/>
              </a:ext>
            </a:extLst>
          </p:cNvPr>
          <p:cNvSpPr/>
          <p:nvPr userDrawn="1"/>
        </p:nvSpPr>
        <p:spPr>
          <a:xfrm>
            <a:off x="0" y="0"/>
            <a:ext cx="12192000" cy="1336321"/>
          </a:xfrm>
          <a:prstGeom prst="rect">
            <a:avLst/>
          </a:prstGeom>
          <a:gradFill>
            <a:gsLst>
              <a:gs pos="100000">
                <a:srgbClr val="362D57"/>
              </a:gs>
              <a:gs pos="0">
                <a:srgbClr val="264360"/>
              </a:gs>
            </a:gsLst>
            <a:lin ang="366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2D749F6-591C-AA4D-9F8E-0023ABCBC90C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2769" y="192438"/>
            <a:ext cx="2607008" cy="918970"/>
          </a:xfrm>
          <a:prstGeom prst="rect">
            <a:avLst/>
          </a:prstGeom>
        </p:spPr>
      </p:pic>
      <p:sp>
        <p:nvSpPr>
          <p:cNvPr id="9" name="Title 6">
            <a:extLst>
              <a:ext uri="{FF2B5EF4-FFF2-40B4-BE49-F238E27FC236}">
                <a16:creationId xmlns:a16="http://schemas.microsoft.com/office/drawing/2014/main" id="{C784BF76-741F-FA4A-AFB8-3FB7C37114D3}"/>
              </a:ext>
            </a:extLst>
          </p:cNvPr>
          <p:cNvSpPr txBox="1">
            <a:spLocks/>
          </p:cNvSpPr>
          <p:nvPr userDrawn="1"/>
        </p:nvSpPr>
        <p:spPr>
          <a:xfrm>
            <a:off x="4152900" y="297009"/>
            <a:ext cx="7063091" cy="38912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dirty="0">
                <a:solidFill>
                  <a:schemeClr val="bg1"/>
                </a:solidFill>
                <a:ea typeface="Encode Sans Thin" charset="0"/>
                <a:cs typeface="Encode Sans Thin" charset="0"/>
              </a:rPr>
              <a:t>Smarter Salesforce® </a:t>
            </a:r>
            <a:r>
              <a:rPr lang="en-US" sz="2800" b="1" dirty="0">
                <a:solidFill>
                  <a:schemeClr val="bg1"/>
                </a:solidFill>
                <a:latin typeface="+mn-lt"/>
                <a:ea typeface="Encode Sans Thin" charset="0"/>
                <a:cs typeface="Encode Sans Thin" charset="0"/>
              </a:rPr>
              <a:t>Data Collection</a:t>
            </a:r>
            <a:endParaRPr lang="en-US" sz="2800" b="1" dirty="0">
              <a:solidFill>
                <a:schemeClr val="bg1"/>
              </a:solidFill>
              <a:latin typeface="+mn-lt"/>
              <a:ea typeface="Encode Sans Condensed Thin" charset="0"/>
              <a:cs typeface="Encode Sans Condensed Thin" charset="0"/>
            </a:endParaRPr>
          </a:p>
        </p:txBody>
      </p:sp>
      <p:sp>
        <p:nvSpPr>
          <p:cNvPr id="10" name="Title Placeholder 9">
            <a:extLst>
              <a:ext uri="{FF2B5EF4-FFF2-40B4-BE49-F238E27FC236}">
                <a16:creationId xmlns:a16="http://schemas.microsoft.com/office/drawing/2014/main" id="{66A3B0B8-F92C-804A-B202-E4167B5DF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2900" y="611824"/>
            <a:ext cx="7200900" cy="5683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DC0B140-F9DF-1742-A42E-5A2E93139F31}"/>
              </a:ext>
            </a:extLst>
          </p:cNvPr>
          <p:cNvSpPr/>
          <p:nvPr/>
        </p:nvSpPr>
        <p:spPr>
          <a:xfrm>
            <a:off x="9578975" y="6353365"/>
            <a:ext cx="511175" cy="1301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C84C7C0-58AC-134A-B4F2-CFCA5A89B5AC}"/>
              </a:ext>
            </a:extLst>
          </p:cNvPr>
          <p:cNvCxnSpPr/>
          <p:nvPr/>
        </p:nvCxnSpPr>
        <p:spPr>
          <a:xfrm flipH="1">
            <a:off x="10410820" y="6214362"/>
            <a:ext cx="1365" cy="40818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D00916DB-0350-D549-93A3-60B9B4DBF7EA}"/>
              </a:ext>
            </a:extLst>
          </p:cNvPr>
          <p:cNvPicPr>
            <a:picLocks noChangeAspect="1"/>
          </p:cNvPicPr>
          <p:nvPr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39107" y="6231864"/>
            <a:ext cx="1277030" cy="37317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C62A55E-DA99-E846-9771-A922ECC8BF71}"/>
              </a:ext>
            </a:extLst>
          </p:cNvPr>
          <p:cNvPicPr>
            <a:picLocks noChangeAspect="1"/>
          </p:cNvPicPr>
          <p:nvPr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28024" y="6265356"/>
            <a:ext cx="2245409" cy="30619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E057FE5-202D-AA4D-ACA1-F3CAB0B4CBE2}"/>
              </a:ext>
            </a:extLst>
          </p:cNvPr>
          <p:cNvPicPr>
            <a:picLocks noChangeAspect="1"/>
          </p:cNvPicPr>
          <p:nvPr/>
        </p:nvPicPr>
        <p:blipFill>
          <a:blip r:embed="rId1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793" y="6231864"/>
            <a:ext cx="1521974" cy="373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380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731" r:id="rId3"/>
    <p:sldLayoutId id="2147483732" r:id="rId4"/>
    <p:sldLayoutId id="2147483733" r:id="rId5"/>
    <p:sldLayoutId id="2147483734" r:id="rId6"/>
    <p:sldLayoutId id="2147483737" r:id="rId7"/>
    <p:sldLayoutId id="2147483690" r:id="rId8"/>
    <p:sldLayoutId id="2147483810" r:id="rId9"/>
    <p:sldLayoutId id="2147483691" r:id="rId10"/>
    <p:sldLayoutId id="2147483811" r:id="rId11"/>
    <p:sldLayoutId id="2147483692" r:id="rId12"/>
    <p:sldLayoutId id="2147483693" r:id="rId13"/>
    <p:sldLayoutId id="2147483694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i="0" kern="1200">
          <a:solidFill>
            <a:schemeClr val="bg1"/>
          </a:solidFill>
          <a:latin typeface="Arial Black" panose="020B0604020202020204" pitchFamily="34" charset="0"/>
          <a:ea typeface="+mj-ea"/>
          <a:cs typeface="Arial Black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77394DA-3882-F54E-9D55-F4DFBD60F67F}"/>
              </a:ext>
            </a:extLst>
          </p:cNvPr>
          <p:cNvSpPr/>
          <p:nvPr userDrawn="1"/>
        </p:nvSpPr>
        <p:spPr>
          <a:xfrm>
            <a:off x="0" y="0"/>
            <a:ext cx="3608962" cy="6858000"/>
          </a:xfrm>
          <a:prstGeom prst="rect">
            <a:avLst/>
          </a:prstGeom>
          <a:gradFill>
            <a:gsLst>
              <a:gs pos="0">
                <a:srgbClr val="362D57"/>
              </a:gs>
              <a:gs pos="100000">
                <a:srgbClr val="264360"/>
              </a:gs>
            </a:gsLst>
            <a:lin ang="366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E0ECE7A-E1E6-9E4A-A5A5-D7025432DA75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0977" y="346087"/>
            <a:ext cx="2607008" cy="918970"/>
          </a:xfrm>
          <a:prstGeom prst="rect">
            <a:avLst/>
          </a:prstGeom>
        </p:spPr>
      </p:pic>
      <p:sp>
        <p:nvSpPr>
          <p:cNvPr id="15" name="Title 6">
            <a:extLst>
              <a:ext uri="{FF2B5EF4-FFF2-40B4-BE49-F238E27FC236}">
                <a16:creationId xmlns:a16="http://schemas.microsoft.com/office/drawing/2014/main" id="{1135492E-72F8-5447-BDD7-EE44603FEDDB}"/>
              </a:ext>
            </a:extLst>
          </p:cNvPr>
          <p:cNvSpPr txBox="1">
            <a:spLocks/>
          </p:cNvSpPr>
          <p:nvPr userDrawn="1"/>
        </p:nvSpPr>
        <p:spPr>
          <a:xfrm>
            <a:off x="4152900" y="450658"/>
            <a:ext cx="7063091" cy="38912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dirty="0">
                <a:solidFill>
                  <a:schemeClr val="tx2">
                    <a:lumMod val="50000"/>
                  </a:schemeClr>
                </a:solidFill>
                <a:ea typeface="Encode Sans Thin" charset="0"/>
                <a:cs typeface="Encode Sans Thin" charset="0"/>
              </a:rPr>
              <a:t>Smarter Salesforce® </a:t>
            </a:r>
            <a:r>
              <a:rPr lang="en-US" sz="2800" b="1" dirty="0">
                <a:solidFill>
                  <a:schemeClr val="tx2">
                    <a:lumMod val="50000"/>
                  </a:schemeClr>
                </a:solidFill>
                <a:latin typeface="+mn-lt"/>
                <a:ea typeface="Encode Sans Thin" charset="0"/>
                <a:cs typeface="Encode Sans Thin" charset="0"/>
              </a:rPr>
              <a:t>Data Collection</a:t>
            </a:r>
            <a:endParaRPr lang="en-US" sz="2800" b="1" dirty="0">
              <a:solidFill>
                <a:schemeClr val="tx2">
                  <a:lumMod val="50000"/>
                </a:schemeClr>
              </a:solidFill>
              <a:latin typeface="+mn-lt"/>
              <a:ea typeface="Encode Sans Condensed Thin" charset="0"/>
              <a:cs typeface="Encode Sans Condensed Thin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53479A2-037C-594C-9920-8A6967D334DE}"/>
              </a:ext>
            </a:extLst>
          </p:cNvPr>
          <p:cNvGrpSpPr/>
          <p:nvPr userDrawn="1"/>
        </p:nvGrpSpPr>
        <p:grpSpPr>
          <a:xfrm>
            <a:off x="8028024" y="6222813"/>
            <a:ext cx="3788113" cy="408181"/>
            <a:chOff x="8028024" y="5790344"/>
            <a:chExt cx="3788113" cy="408181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A5430BAC-2A2E-2843-9A0B-994853DE6BA0}"/>
                </a:ext>
              </a:extLst>
            </p:cNvPr>
            <p:cNvSpPr/>
            <p:nvPr/>
          </p:nvSpPr>
          <p:spPr>
            <a:xfrm>
              <a:off x="9578975" y="5921375"/>
              <a:ext cx="511175" cy="1301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5F6F8AF3-8B59-124B-A54B-C85CE9A6F43E}"/>
                </a:ext>
              </a:extLst>
            </p:cNvPr>
            <p:cNvGrpSpPr/>
            <p:nvPr/>
          </p:nvGrpSpPr>
          <p:grpSpPr>
            <a:xfrm>
              <a:off x="8028024" y="5790344"/>
              <a:ext cx="3788113" cy="408181"/>
              <a:chOff x="477297" y="6280463"/>
              <a:chExt cx="3788113" cy="408181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D6BE63C8-D391-B842-948A-BFE0E93BC16C}"/>
                  </a:ext>
                </a:extLst>
              </p:cNvPr>
              <p:cNvGrpSpPr/>
              <p:nvPr/>
            </p:nvGrpSpPr>
            <p:grpSpPr>
              <a:xfrm>
                <a:off x="2860093" y="6280463"/>
                <a:ext cx="1405317" cy="408181"/>
                <a:chOff x="9872763" y="6134938"/>
                <a:chExt cx="1742033" cy="505982"/>
              </a:xfrm>
            </p:grpSpPr>
            <p:cxnSp>
              <p:nvCxnSpPr>
                <p:cNvPr id="21" name="Straight Connector 20">
                  <a:extLst>
                    <a:ext uri="{FF2B5EF4-FFF2-40B4-BE49-F238E27FC236}">
                      <a16:creationId xmlns:a16="http://schemas.microsoft.com/office/drawing/2014/main" id="{7CBD0E3C-1FD3-8F4A-9E9D-35E95B2F0EC9}"/>
                    </a:ext>
                  </a:extLst>
                </p:cNvPr>
                <p:cNvCxnSpPr/>
                <p:nvPr/>
              </p:nvCxnSpPr>
              <p:spPr>
                <a:xfrm flipH="1">
                  <a:off x="9872763" y="6134938"/>
                  <a:ext cx="1692" cy="505982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pic>
              <p:nvPicPr>
                <p:cNvPr id="22" name="Picture 21">
                  <a:extLst>
                    <a:ext uri="{FF2B5EF4-FFF2-40B4-BE49-F238E27FC236}">
                      <a16:creationId xmlns:a16="http://schemas.microsoft.com/office/drawing/2014/main" id="{18C588F7-5544-C942-89F1-73CF92CEC26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031788" y="6178330"/>
                  <a:ext cx="1583008" cy="462590"/>
                </a:xfrm>
                <a:prstGeom prst="rect">
                  <a:avLst/>
                </a:prstGeom>
              </p:spPr>
            </p:pic>
          </p:grpSp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3381B736-F3D5-CC40-9313-C5A10DEBAB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77297" y="6327032"/>
                <a:ext cx="2245409" cy="306192"/>
              </a:xfrm>
              <a:prstGeom prst="rect">
                <a:avLst/>
              </a:prstGeom>
            </p:spPr>
          </p:pic>
        </p:grp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A9C8500B-608F-C445-8FD5-AD444421C15C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4722" y="6198303"/>
            <a:ext cx="1864663" cy="457200"/>
          </a:xfrm>
          <a:prstGeom prst="rect">
            <a:avLst/>
          </a:prstGeom>
        </p:spPr>
      </p:pic>
      <p:sp>
        <p:nvSpPr>
          <p:cNvPr id="28" name="Title Placeholder 27">
            <a:extLst>
              <a:ext uri="{FF2B5EF4-FFF2-40B4-BE49-F238E27FC236}">
                <a16:creationId xmlns:a16="http://schemas.microsoft.com/office/drawing/2014/main" id="{DB08E144-F06F-1940-8495-BC12613636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2900" y="697251"/>
            <a:ext cx="7200900" cy="4743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679872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i="0" kern="1200">
          <a:solidFill>
            <a:schemeClr val="tx1"/>
          </a:solidFill>
          <a:latin typeface="Arial Black" panose="020B0604020202020204" pitchFamily="34" charset="0"/>
          <a:ea typeface="+mj-ea"/>
          <a:cs typeface="Arial Black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>
          <a:gsLst>
            <a:gs pos="0">
              <a:srgbClr val="362D57"/>
            </a:gs>
            <a:gs pos="100000">
              <a:srgbClr val="264360"/>
            </a:gs>
          </a:gsLst>
          <a:lin ang="366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89AE1D9A-2FA5-D34F-B716-B92C4AD6CA4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5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35745D6F-A4F6-5249-A29B-43C0DF43279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alphaModFix amt="13000"/>
          </a:blip>
          <a:srcRect b="9977"/>
          <a:stretch/>
        </p:blipFill>
        <p:spPr>
          <a:xfrm>
            <a:off x="-2544" y="0"/>
            <a:ext cx="12194543" cy="6858000"/>
          </a:xfrm>
          <a:prstGeom prst="rect">
            <a:avLst/>
          </a:pr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105C944D-3E0D-584C-B163-30ADAF87C0D1}"/>
              </a:ext>
            </a:extLst>
          </p:cNvPr>
          <p:cNvGrpSpPr/>
          <p:nvPr userDrawn="1"/>
        </p:nvGrpSpPr>
        <p:grpSpPr>
          <a:xfrm>
            <a:off x="8028024" y="6222813"/>
            <a:ext cx="3788113" cy="408181"/>
            <a:chOff x="8028024" y="5790344"/>
            <a:chExt cx="3788113" cy="408181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AD27CA64-2F90-3548-B6EA-54F2917CDF81}"/>
                </a:ext>
              </a:extLst>
            </p:cNvPr>
            <p:cNvSpPr/>
            <p:nvPr/>
          </p:nvSpPr>
          <p:spPr>
            <a:xfrm>
              <a:off x="9578975" y="5921375"/>
              <a:ext cx="511175" cy="1301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D0F3DA98-3FB0-DE43-89F3-98A88BA4E826}"/>
                </a:ext>
              </a:extLst>
            </p:cNvPr>
            <p:cNvGrpSpPr/>
            <p:nvPr/>
          </p:nvGrpSpPr>
          <p:grpSpPr>
            <a:xfrm>
              <a:off x="8028024" y="5790344"/>
              <a:ext cx="3788113" cy="408181"/>
              <a:chOff x="477297" y="6280463"/>
              <a:chExt cx="3788113" cy="408181"/>
            </a:xfrm>
          </p:grpSpPr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03305392-2AF8-A84C-9F32-0883B2426F8A}"/>
                  </a:ext>
                </a:extLst>
              </p:cNvPr>
              <p:cNvGrpSpPr/>
              <p:nvPr/>
            </p:nvGrpSpPr>
            <p:grpSpPr>
              <a:xfrm>
                <a:off x="2860093" y="6280463"/>
                <a:ext cx="1405317" cy="408181"/>
                <a:chOff x="9872763" y="6134938"/>
                <a:chExt cx="1742033" cy="505982"/>
              </a:xfrm>
            </p:grpSpPr>
            <p:cxnSp>
              <p:nvCxnSpPr>
                <p:cNvPr id="40" name="Straight Connector 39">
                  <a:extLst>
                    <a:ext uri="{FF2B5EF4-FFF2-40B4-BE49-F238E27FC236}">
                      <a16:creationId xmlns:a16="http://schemas.microsoft.com/office/drawing/2014/main" id="{9975700A-CDFF-9545-ABF2-349EE26AA6DD}"/>
                    </a:ext>
                  </a:extLst>
                </p:cNvPr>
                <p:cNvCxnSpPr/>
                <p:nvPr/>
              </p:nvCxnSpPr>
              <p:spPr>
                <a:xfrm flipH="1">
                  <a:off x="9872763" y="6134938"/>
                  <a:ext cx="1692" cy="505982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1">
                  <a:schemeClr val="accent2"/>
                </a:lnRef>
                <a:fillRef idx="0">
                  <a:schemeClr val="accent2"/>
                </a:fillRef>
                <a:effectRef idx="0">
                  <a:schemeClr val="accent2"/>
                </a:effectRef>
                <a:fontRef idx="minor">
                  <a:schemeClr val="tx1"/>
                </a:fontRef>
              </p:style>
            </p:cxnSp>
            <p:pic>
              <p:nvPicPr>
                <p:cNvPr id="41" name="Picture 40">
                  <a:extLst>
                    <a:ext uri="{FF2B5EF4-FFF2-40B4-BE49-F238E27FC236}">
                      <a16:creationId xmlns:a16="http://schemas.microsoft.com/office/drawing/2014/main" id="{AADE8D53-3AE2-3E42-9819-AD1AF9F10A4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031788" y="6178330"/>
                  <a:ext cx="1583008" cy="462590"/>
                </a:xfrm>
                <a:prstGeom prst="rect">
                  <a:avLst/>
                </a:prstGeom>
              </p:spPr>
            </p:pic>
          </p:grpSp>
          <p:pic>
            <p:nvPicPr>
              <p:cNvPr id="39" name="Picture 38">
                <a:extLst>
                  <a:ext uri="{FF2B5EF4-FFF2-40B4-BE49-F238E27FC236}">
                    <a16:creationId xmlns:a16="http://schemas.microsoft.com/office/drawing/2014/main" id="{B37C23E8-159A-3547-BD75-6A956F8E11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77297" y="6327032"/>
                <a:ext cx="2245409" cy="306192"/>
              </a:xfrm>
              <a:prstGeom prst="rect">
                <a:avLst/>
              </a:prstGeom>
            </p:spPr>
          </p:pic>
        </p:grpSp>
      </p:grpSp>
      <p:pic>
        <p:nvPicPr>
          <p:cNvPr id="42" name="Picture 41">
            <a:extLst>
              <a:ext uri="{FF2B5EF4-FFF2-40B4-BE49-F238E27FC236}">
                <a16:creationId xmlns:a16="http://schemas.microsoft.com/office/drawing/2014/main" id="{437F7BF4-590A-604F-B32B-C536227D812D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4722" y="6198303"/>
            <a:ext cx="1864663" cy="45720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D6204ACD-1B35-3644-AABF-6EF15F7BDE5E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2769" y="192438"/>
            <a:ext cx="2607008" cy="918970"/>
          </a:xfrm>
          <a:prstGeom prst="rect">
            <a:avLst/>
          </a:prstGeom>
        </p:spPr>
      </p:pic>
      <p:sp>
        <p:nvSpPr>
          <p:cNvPr id="44" name="Title 6">
            <a:extLst>
              <a:ext uri="{FF2B5EF4-FFF2-40B4-BE49-F238E27FC236}">
                <a16:creationId xmlns:a16="http://schemas.microsoft.com/office/drawing/2014/main" id="{02BBD6CA-27F6-194F-8725-4DA632A5F341}"/>
              </a:ext>
            </a:extLst>
          </p:cNvPr>
          <p:cNvSpPr txBox="1">
            <a:spLocks/>
          </p:cNvSpPr>
          <p:nvPr userDrawn="1"/>
        </p:nvSpPr>
        <p:spPr>
          <a:xfrm>
            <a:off x="4152900" y="297009"/>
            <a:ext cx="7063091" cy="38912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dirty="0">
                <a:solidFill>
                  <a:schemeClr val="bg1"/>
                </a:solidFill>
                <a:ea typeface="Encode Sans Thin" charset="0"/>
                <a:cs typeface="Encode Sans Thin" charset="0"/>
              </a:rPr>
              <a:t>Smarter Salesforce® </a:t>
            </a:r>
            <a:r>
              <a:rPr lang="en-US" sz="2800" b="1" dirty="0">
                <a:solidFill>
                  <a:schemeClr val="bg1"/>
                </a:solidFill>
                <a:latin typeface="+mn-lt"/>
                <a:ea typeface="Encode Sans Thin" charset="0"/>
                <a:cs typeface="Encode Sans Thin" charset="0"/>
              </a:rPr>
              <a:t>Data Collection</a:t>
            </a:r>
            <a:endParaRPr lang="en-US" sz="2800" b="1" dirty="0">
              <a:solidFill>
                <a:schemeClr val="bg1"/>
              </a:solidFill>
              <a:latin typeface="+mn-lt"/>
              <a:ea typeface="Encode Sans Condensed Thin" charset="0"/>
              <a:cs typeface="Encode Sans Condensed Thin" charset="0"/>
            </a:endParaRPr>
          </a:p>
        </p:txBody>
      </p:sp>
      <p:sp>
        <p:nvSpPr>
          <p:cNvPr id="45" name="Title Placeholder 9">
            <a:extLst>
              <a:ext uri="{FF2B5EF4-FFF2-40B4-BE49-F238E27FC236}">
                <a16:creationId xmlns:a16="http://schemas.microsoft.com/office/drawing/2014/main" id="{3F624927-FF9D-F54D-86CA-DA25FF5FD900}"/>
              </a:ext>
            </a:extLst>
          </p:cNvPr>
          <p:cNvSpPr txBox="1">
            <a:spLocks/>
          </p:cNvSpPr>
          <p:nvPr userDrawn="1"/>
        </p:nvSpPr>
        <p:spPr>
          <a:xfrm>
            <a:off x="4152900" y="611824"/>
            <a:ext cx="7200900" cy="5683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i="0" kern="1200">
                <a:solidFill>
                  <a:schemeClr val="bg1"/>
                </a:solidFill>
                <a:latin typeface="Arial Black" panose="020B0604020202020204" pitchFamily="34" charset="0"/>
                <a:ea typeface="+mj-ea"/>
                <a:cs typeface="Arial Black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5527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itle Placeholder 36">
            <a:extLst>
              <a:ext uri="{FF2B5EF4-FFF2-40B4-BE49-F238E27FC236}">
                <a16:creationId xmlns:a16="http://schemas.microsoft.com/office/drawing/2014/main" id="{5132BF4A-19D2-324B-B52E-C9220D758A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813" y="167977"/>
            <a:ext cx="11218485" cy="9412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B622331B-DBB5-BA4E-AA49-799E45FE22E3}"/>
              </a:ext>
            </a:extLst>
          </p:cNvPr>
          <p:cNvPicPr>
            <a:picLocks noChangeAspect="1"/>
          </p:cNvPicPr>
          <p:nvPr userDrawn="1"/>
        </p:nvPicPr>
        <p:blipFill>
          <a:blip r:embed="rId18"/>
          <a:stretch>
            <a:fillRect/>
          </a:stretch>
        </p:blipFill>
        <p:spPr>
          <a:xfrm>
            <a:off x="10600500" y="6214849"/>
            <a:ext cx="1136798" cy="33156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5017F94-8BAA-2748-9629-332F97AB8F41}"/>
              </a:ext>
            </a:extLst>
          </p:cNvPr>
          <p:cNvPicPr>
            <a:picLocks noChangeAspect="1"/>
          </p:cNvPicPr>
          <p:nvPr userDrawn="1"/>
        </p:nvPicPr>
        <p:blipFill>
          <a:blip r:embed="rId19"/>
          <a:stretch>
            <a:fillRect/>
          </a:stretch>
        </p:blipFill>
        <p:spPr>
          <a:xfrm>
            <a:off x="518813" y="6233706"/>
            <a:ext cx="1454046" cy="290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3881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67" r:id="rId2"/>
    <p:sldLayoutId id="2147483669" r:id="rId3"/>
    <p:sldLayoutId id="2147483670" r:id="rId4"/>
    <p:sldLayoutId id="2147483806" r:id="rId5"/>
    <p:sldLayoutId id="2147483706" r:id="rId6"/>
    <p:sldLayoutId id="2147483721" r:id="rId7"/>
    <p:sldLayoutId id="2147483723" r:id="rId8"/>
    <p:sldLayoutId id="2147483722" r:id="rId9"/>
    <p:sldLayoutId id="2147483703" r:id="rId10"/>
    <p:sldLayoutId id="2147483807" r:id="rId11"/>
    <p:sldLayoutId id="2147483738" r:id="rId12"/>
    <p:sldLayoutId id="2147483808" r:id="rId13"/>
    <p:sldLayoutId id="2147483704" r:id="rId14"/>
    <p:sldLayoutId id="2147483705" r:id="rId15"/>
    <p:sldLayoutId id="2147483671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>
          <a:solidFill>
            <a:schemeClr val="tx1"/>
          </a:solidFill>
          <a:latin typeface="Arial Black" panose="020B0604020202020204" pitchFamily="34" charset="0"/>
          <a:ea typeface="+mj-ea"/>
          <a:cs typeface="Arial Black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BC8D817F-0762-6542-804C-4AF5147A8B6A}"/>
              </a:ext>
            </a:extLst>
          </p:cNvPr>
          <p:cNvGrpSpPr/>
          <p:nvPr userDrawn="1"/>
        </p:nvGrpSpPr>
        <p:grpSpPr>
          <a:xfrm rot="5400000">
            <a:off x="261019" y="3353845"/>
            <a:ext cx="6858002" cy="150312"/>
            <a:chOff x="0" y="0"/>
            <a:chExt cx="12192000" cy="167977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8E9921C-F38B-C54E-8E2D-04BB5E86BBAE}"/>
                </a:ext>
              </a:extLst>
            </p:cNvPr>
            <p:cNvSpPr/>
            <p:nvPr/>
          </p:nvSpPr>
          <p:spPr>
            <a:xfrm>
              <a:off x="0" y="0"/>
              <a:ext cx="3693459" cy="167977"/>
            </a:xfrm>
            <a:prstGeom prst="rect">
              <a:avLst/>
            </a:prstGeom>
            <a:solidFill>
              <a:srgbClr val="F666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20EC6F0-F6EE-6C44-B2AB-58769A352D13}"/>
                </a:ext>
              </a:extLst>
            </p:cNvPr>
            <p:cNvSpPr/>
            <p:nvPr/>
          </p:nvSpPr>
          <p:spPr>
            <a:xfrm>
              <a:off x="2026025" y="0"/>
              <a:ext cx="2599764" cy="16797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C3EB664-6B69-DE4C-9586-5C7D204CA837}"/>
                </a:ext>
              </a:extLst>
            </p:cNvPr>
            <p:cNvSpPr/>
            <p:nvPr/>
          </p:nvSpPr>
          <p:spPr>
            <a:xfrm>
              <a:off x="3765177" y="0"/>
              <a:ext cx="4195482" cy="16797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0B574EF-B8A9-1241-8E34-901F55FE6947}"/>
                </a:ext>
              </a:extLst>
            </p:cNvPr>
            <p:cNvSpPr/>
            <p:nvPr/>
          </p:nvSpPr>
          <p:spPr>
            <a:xfrm>
              <a:off x="6651814" y="0"/>
              <a:ext cx="5540186" cy="167977"/>
            </a:xfrm>
            <a:prstGeom prst="rect">
              <a:avLst/>
            </a:prstGeom>
            <a:solidFill>
              <a:srgbClr val="F666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5F7E071-8891-FC49-B495-2F64B61ED0A9}"/>
                </a:ext>
              </a:extLst>
            </p:cNvPr>
            <p:cNvSpPr/>
            <p:nvPr/>
          </p:nvSpPr>
          <p:spPr>
            <a:xfrm>
              <a:off x="9547180" y="0"/>
              <a:ext cx="1730187" cy="167977"/>
            </a:xfrm>
            <a:prstGeom prst="rect">
              <a:avLst/>
            </a:prstGeom>
            <a:solidFill>
              <a:srgbClr val="C952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B2BD7551-5B71-284A-A793-DA551FA315FF}"/>
              </a:ext>
            </a:extLst>
          </p:cNvPr>
          <p:cNvSpPr/>
          <p:nvPr userDrawn="1"/>
        </p:nvSpPr>
        <p:spPr>
          <a:xfrm>
            <a:off x="0" y="0"/>
            <a:ext cx="3614863" cy="6858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Placeholder 13">
            <a:extLst>
              <a:ext uri="{FF2B5EF4-FFF2-40B4-BE49-F238E27FC236}">
                <a16:creationId xmlns:a16="http://schemas.microsoft.com/office/drawing/2014/main" id="{4B90F7DD-B747-F042-816D-D4597099D4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7304" y="392830"/>
            <a:ext cx="7855310" cy="6864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395F4FF-0A09-9148-B1D9-0D7F958622CB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4107304" y="6256262"/>
            <a:ext cx="1454046" cy="290809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156E7E8-183E-BC42-8155-42536CC8B476}"/>
              </a:ext>
            </a:extLst>
          </p:cNvPr>
          <p:cNvCxnSpPr/>
          <p:nvPr userDrawn="1"/>
        </p:nvCxnSpPr>
        <p:spPr>
          <a:xfrm>
            <a:off x="4107304" y="1109272"/>
            <a:ext cx="1327916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14F25AE1-C0B4-E64E-8F45-55C5FFE972EC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10600500" y="6214849"/>
            <a:ext cx="1136798" cy="331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7608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7" r:id="rId2"/>
    <p:sldLayoutId id="2147483681" r:id="rId3"/>
    <p:sldLayoutId id="2147483719" r:id="rId4"/>
    <p:sldLayoutId id="2147483682" r:id="rId5"/>
    <p:sldLayoutId id="2147483724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>
          <a:solidFill>
            <a:schemeClr val="tx1"/>
          </a:solidFill>
          <a:latin typeface="Arial Black" panose="020B0604020202020204" pitchFamily="34" charset="0"/>
          <a:ea typeface="+mj-ea"/>
          <a:cs typeface="Arial Black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Placeholder 13">
            <a:extLst>
              <a:ext uri="{FF2B5EF4-FFF2-40B4-BE49-F238E27FC236}">
                <a16:creationId xmlns:a16="http://schemas.microsoft.com/office/drawing/2014/main" id="{0909F43F-C0D2-6D40-A9EC-04339B5FB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7303" y="392830"/>
            <a:ext cx="7742189" cy="6864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5B86844-497E-214F-9984-F67738D1BAE5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4107304" y="6256262"/>
            <a:ext cx="1454046" cy="2908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268EB58-E4C0-A045-B0A7-AEBB5F57CAF6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0600500" y="6214849"/>
            <a:ext cx="1136798" cy="331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456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803" r:id="rId8"/>
    <p:sldLayoutId id="2147483801" r:id="rId9"/>
    <p:sldLayoutId id="2147483802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>
          <a:solidFill>
            <a:schemeClr val="bg1"/>
          </a:solidFill>
          <a:latin typeface="Arial Black" panose="020B0604020202020204" pitchFamily="34" charset="0"/>
          <a:ea typeface="+mj-ea"/>
          <a:cs typeface="Arial Black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387246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9" r:id="rId1"/>
    <p:sldLayoutId id="2147483781" r:id="rId2"/>
    <p:sldLayoutId id="2147483783" r:id="rId3"/>
    <p:sldLayoutId id="2147483784" r:id="rId4"/>
    <p:sldLayoutId id="2147483785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B622331B-DBB5-BA4E-AA49-799E45FE22E3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10600500" y="6214849"/>
            <a:ext cx="1136798" cy="33156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5017F94-8BAA-2748-9629-332F97AB8F41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518813" y="6233706"/>
            <a:ext cx="1454046" cy="290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8615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9" r:id="rId1"/>
    <p:sldLayoutId id="2147483791" r:id="rId2"/>
    <p:sldLayoutId id="2147483787" r:id="rId3"/>
    <p:sldLayoutId id="2147483743" r:id="rId4"/>
    <p:sldLayoutId id="2147483765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i="0" kern="1200">
          <a:solidFill>
            <a:schemeClr val="tx1"/>
          </a:solidFill>
          <a:latin typeface="Arial Black" panose="020B0604020202020204" pitchFamily="34" charset="0"/>
          <a:ea typeface="+mj-ea"/>
          <a:cs typeface="Arial Black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BC8D817F-0762-6542-804C-4AF5147A8B6A}"/>
              </a:ext>
            </a:extLst>
          </p:cNvPr>
          <p:cNvGrpSpPr/>
          <p:nvPr userDrawn="1"/>
        </p:nvGrpSpPr>
        <p:grpSpPr>
          <a:xfrm rot="5400000">
            <a:off x="261019" y="3353845"/>
            <a:ext cx="6858002" cy="150312"/>
            <a:chOff x="0" y="0"/>
            <a:chExt cx="12192000" cy="167977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8E9921C-F38B-C54E-8E2D-04BB5E86BBAE}"/>
                </a:ext>
              </a:extLst>
            </p:cNvPr>
            <p:cNvSpPr/>
            <p:nvPr/>
          </p:nvSpPr>
          <p:spPr>
            <a:xfrm>
              <a:off x="0" y="0"/>
              <a:ext cx="3693459" cy="167977"/>
            </a:xfrm>
            <a:prstGeom prst="rect">
              <a:avLst/>
            </a:prstGeom>
            <a:solidFill>
              <a:srgbClr val="F666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20EC6F0-F6EE-6C44-B2AB-58769A352D13}"/>
                </a:ext>
              </a:extLst>
            </p:cNvPr>
            <p:cNvSpPr/>
            <p:nvPr/>
          </p:nvSpPr>
          <p:spPr>
            <a:xfrm>
              <a:off x="2026025" y="0"/>
              <a:ext cx="2599764" cy="16797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C3EB664-6B69-DE4C-9586-5C7D204CA837}"/>
                </a:ext>
              </a:extLst>
            </p:cNvPr>
            <p:cNvSpPr/>
            <p:nvPr/>
          </p:nvSpPr>
          <p:spPr>
            <a:xfrm>
              <a:off x="3765177" y="0"/>
              <a:ext cx="4195482" cy="16797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0B574EF-B8A9-1241-8E34-901F55FE6947}"/>
                </a:ext>
              </a:extLst>
            </p:cNvPr>
            <p:cNvSpPr/>
            <p:nvPr/>
          </p:nvSpPr>
          <p:spPr>
            <a:xfrm>
              <a:off x="6651814" y="0"/>
              <a:ext cx="5540186" cy="167977"/>
            </a:xfrm>
            <a:prstGeom prst="rect">
              <a:avLst/>
            </a:prstGeom>
            <a:solidFill>
              <a:srgbClr val="F666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5F7E071-8891-FC49-B495-2F64B61ED0A9}"/>
                </a:ext>
              </a:extLst>
            </p:cNvPr>
            <p:cNvSpPr/>
            <p:nvPr/>
          </p:nvSpPr>
          <p:spPr>
            <a:xfrm>
              <a:off x="9547180" y="0"/>
              <a:ext cx="1730187" cy="167977"/>
            </a:xfrm>
            <a:prstGeom prst="rect">
              <a:avLst/>
            </a:prstGeom>
            <a:solidFill>
              <a:srgbClr val="C952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B2BD7551-5B71-284A-A793-DA551FA315FF}"/>
              </a:ext>
            </a:extLst>
          </p:cNvPr>
          <p:cNvSpPr/>
          <p:nvPr userDrawn="1"/>
        </p:nvSpPr>
        <p:spPr>
          <a:xfrm>
            <a:off x="0" y="0"/>
            <a:ext cx="3614863" cy="6858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Placeholder 13">
            <a:extLst>
              <a:ext uri="{FF2B5EF4-FFF2-40B4-BE49-F238E27FC236}">
                <a16:creationId xmlns:a16="http://schemas.microsoft.com/office/drawing/2014/main" id="{4B90F7DD-B747-F042-816D-D4597099D4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7304" y="392830"/>
            <a:ext cx="7629994" cy="6864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395F4FF-0A09-9148-B1D9-0D7F958622CB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4107304" y="6256262"/>
            <a:ext cx="1454046" cy="290809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156E7E8-183E-BC42-8155-42536CC8B476}"/>
              </a:ext>
            </a:extLst>
          </p:cNvPr>
          <p:cNvCxnSpPr/>
          <p:nvPr userDrawn="1"/>
        </p:nvCxnSpPr>
        <p:spPr>
          <a:xfrm>
            <a:off x="4107304" y="1109272"/>
            <a:ext cx="1327916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14F25AE1-C0B4-E64E-8F45-55C5FFE972EC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10600500" y="6214849"/>
            <a:ext cx="1136798" cy="331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5128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7" r:id="rId1"/>
    <p:sldLayoutId id="2147483796" r:id="rId2"/>
    <p:sldLayoutId id="2147483777" r:id="rId3"/>
    <p:sldLayoutId id="2147483794" r:id="rId4"/>
    <p:sldLayoutId id="2147483778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i="0" kern="1200">
          <a:solidFill>
            <a:schemeClr val="tx1"/>
          </a:solidFill>
          <a:latin typeface="Arial Black" panose="020B0604020202020204" pitchFamily="34" charset="0"/>
          <a:ea typeface="+mj-ea"/>
          <a:cs typeface="Arial Black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B622331B-DBB5-BA4E-AA49-799E45FE22E3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10600500" y="6214849"/>
            <a:ext cx="1136798" cy="33156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5017F94-8BAA-2748-9629-332F97AB8F41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518813" y="6233706"/>
            <a:ext cx="1454046" cy="290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639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8" r:id="rId1"/>
    <p:sldLayoutId id="2147483800" r:id="rId2"/>
    <p:sldLayoutId id="2147483789" r:id="rId3"/>
    <p:sldLayoutId id="2147483767" r:id="rId4"/>
    <p:sldLayoutId id="2147483768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i="0" kern="1200">
          <a:solidFill>
            <a:schemeClr val="tx1"/>
          </a:solidFill>
          <a:latin typeface="Arial Black" panose="020B0604020202020204" pitchFamily="34" charset="0"/>
          <a:ea typeface="+mj-ea"/>
          <a:cs typeface="Arial Black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>
          <a:gsLst>
            <a:gs pos="0">
              <a:srgbClr val="362D57"/>
            </a:gs>
            <a:gs pos="100000">
              <a:srgbClr val="264360"/>
            </a:gs>
          </a:gsLst>
          <a:lin ang="366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2D32F99B-995D-684C-8440-FDF7F5A807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alphaModFix amt="13000"/>
          </a:blip>
          <a:srcRect b="9977"/>
          <a:stretch/>
        </p:blipFill>
        <p:spPr>
          <a:xfrm>
            <a:off x="-2543" y="0"/>
            <a:ext cx="121945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7657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720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16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tiff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tiff"/><Relationship Id="rId2" Type="http://schemas.openxmlformats.org/officeDocument/2006/relationships/image" Target="../media/image57.gif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gif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978658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3842752-431F-794F-B9B7-1E9F20ED4CD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532111" y="2619870"/>
            <a:ext cx="5188282" cy="1086716"/>
          </a:xfrm>
        </p:spPr>
        <p:txBody>
          <a:bodyPr/>
          <a:lstStyle/>
          <a:p>
            <a:r>
              <a:rPr lang="en-US" dirty="0" err="1"/>
              <a:t>Microinteractions</a:t>
            </a:r>
            <a:r>
              <a:rPr lang="en-US" dirty="0"/>
              <a:t> with Lottie JS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67E94B7-787A-6F4C-93F6-3D0DCD2FB24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Jose Atencio</a:t>
            </a:r>
          </a:p>
        </p:txBody>
      </p:sp>
      <p:pic>
        <p:nvPicPr>
          <p:cNvPr id="18" name="Picture Placeholder 17">
            <a:extLst>
              <a:ext uri="{FF2B5EF4-FFF2-40B4-BE49-F238E27FC236}">
                <a16:creationId xmlns:a16="http://schemas.microsoft.com/office/drawing/2014/main" id="{BA695DD3-468B-264C-BBA0-622227038E9F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2"/>
          <a:srcRect l="27778" r="27778"/>
          <a:stretch>
            <a:fillRect/>
          </a:stretch>
        </p:blipFill>
        <p:spPr>
          <a:xfrm>
            <a:off x="0" y="0"/>
            <a:ext cx="609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8440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D7AF76-E93B-6744-9B06-F5FAFDF03F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813" y="1402575"/>
            <a:ext cx="8743940" cy="2903954"/>
          </a:xfrm>
        </p:spPr>
        <p:txBody>
          <a:bodyPr anchor="ctr"/>
          <a:lstStyle/>
          <a:p>
            <a:pPr marL="0" indent="0">
              <a:lnSpc>
                <a:spcPct val="150000"/>
              </a:lnSpc>
              <a:buNone/>
            </a:pPr>
            <a:r>
              <a:rPr lang="en-US" sz="2400" dirty="0" err="1"/>
              <a:t>Microinteractions</a:t>
            </a:r>
            <a:r>
              <a:rPr lang="en-US" sz="2400" dirty="0"/>
              <a:t> are contained product moments that revolve around a single use case—they have one main task. Every time you change a setting, sync your data or devices, set an alarm, pick a password, log in, set a status message, or favorite or “like” something, you are engaging with a </a:t>
            </a:r>
            <a:r>
              <a:rPr lang="en-US" sz="2400" dirty="0" err="1"/>
              <a:t>microinteraction</a:t>
            </a:r>
            <a:r>
              <a:rPr lang="en-US" sz="2400" dirty="0"/>
              <a:t>. </a:t>
            </a:r>
          </a:p>
        </p:txBody>
      </p:sp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7CD084B0-87E5-1245-96A1-D94DEBBC9C8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128" b="128"/>
          <a:stretch>
            <a:fillRect/>
          </a:stretch>
        </p:blipFill>
        <p:spPr/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1D8A22B-A98A-9C46-BC6C-307E4A3447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762" b="12409"/>
          <a:stretch/>
        </p:blipFill>
        <p:spPr>
          <a:xfrm>
            <a:off x="518813" y="4365581"/>
            <a:ext cx="5942732" cy="1592767"/>
          </a:xfrm>
          <a:prstGeom prst="rect">
            <a:avLst/>
          </a:prstGeom>
        </p:spPr>
      </p:pic>
      <p:sp>
        <p:nvSpPr>
          <p:cNvPr id="16" name="Title 2">
            <a:extLst>
              <a:ext uri="{FF2B5EF4-FFF2-40B4-BE49-F238E27FC236}">
                <a16:creationId xmlns:a16="http://schemas.microsoft.com/office/drawing/2014/main" id="{90F3E8B4-A8F2-884E-A523-15463A050948}"/>
              </a:ext>
            </a:extLst>
          </p:cNvPr>
          <p:cNvSpPr txBox="1">
            <a:spLocks/>
          </p:cNvSpPr>
          <p:nvPr/>
        </p:nvSpPr>
        <p:spPr>
          <a:xfrm>
            <a:off x="518813" y="402227"/>
            <a:ext cx="11218485" cy="9412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Arial Black" panose="020B0604020202020204" pitchFamily="34" charset="0"/>
                <a:ea typeface="+mj-ea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What is a </a:t>
            </a:r>
            <a:r>
              <a:rPr lang="en-US" dirty="0" err="1"/>
              <a:t>Microinteraction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9921657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computer&#13;&#10;&#13;&#10;Description automatically generated">
            <a:extLst>
              <a:ext uri="{FF2B5EF4-FFF2-40B4-BE49-F238E27FC236}">
                <a16:creationId xmlns:a16="http://schemas.microsoft.com/office/drawing/2014/main" id="{62DB939C-A153-BF43-9229-48991492B6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0646" y="1801499"/>
            <a:ext cx="8337754" cy="4168878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39B87CD-FF2D-094B-8F57-5D75DBD39A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813" y="1476952"/>
            <a:ext cx="11218485" cy="119078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Lottie is a mobile library for Android and iOS that parses Adobe After Effects animations exported as JSON with </a:t>
            </a:r>
            <a:r>
              <a:rPr lang="en-US" dirty="0" err="1"/>
              <a:t>Bodymovin</a:t>
            </a:r>
            <a:r>
              <a:rPr lang="en-US" dirty="0"/>
              <a:t> and renders them natively on mobile and on the web!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427D7EC-6FDF-BA40-835B-AEEBFA221F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813" y="402227"/>
            <a:ext cx="11218485" cy="941296"/>
          </a:xfrm>
        </p:spPr>
        <p:txBody>
          <a:bodyPr/>
          <a:lstStyle/>
          <a:p>
            <a:r>
              <a:rPr lang="en-US" dirty="0"/>
              <a:t>What is Lottie JS?</a:t>
            </a:r>
          </a:p>
        </p:txBody>
      </p:sp>
    </p:spTree>
    <p:extLst>
      <p:ext uri="{BB962C8B-B14F-4D97-AF65-F5344CB8AC3E}">
        <p14:creationId xmlns:p14="http://schemas.microsoft.com/office/powerpoint/2010/main" val="23648541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245B5C-BC6B-434D-B217-3E62E796A1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757" y="197474"/>
            <a:ext cx="11218485" cy="941296"/>
          </a:xfrm>
        </p:spPr>
        <p:txBody>
          <a:bodyPr/>
          <a:lstStyle/>
          <a:p>
            <a:r>
              <a:rPr lang="en-US" dirty="0"/>
              <a:t>About </a:t>
            </a:r>
            <a:r>
              <a:rPr lang="en-US" dirty="0" err="1"/>
              <a:t>Bodymovin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2C8064-ABC4-1540-A598-A9BF441CEF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6757" y="1592580"/>
            <a:ext cx="5888165" cy="4351338"/>
          </a:xfrm>
        </p:spPr>
        <p:txBody>
          <a:bodyPr anchor="ctr"/>
          <a:lstStyle/>
          <a:p>
            <a:pPr marL="0" indent="0">
              <a:lnSpc>
                <a:spcPct val="150000"/>
              </a:lnSpc>
              <a:buNone/>
            </a:pPr>
            <a:r>
              <a:rPr lang="en-US" sz="2400" dirty="0">
                <a:latin typeface="Encode Sans" panose="02000000000000000000" pitchFamily="2" charset="77"/>
              </a:rPr>
              <a:t>Is an After Effects extension to export animations for web. Animations are exported as .</a:t>
            </a:r>
            <a:r>
              <a:rPr lang="en-US" sz="2400" dirty="0" err="1">
                <a:latin typeface="Encode Sans" panose="02000000000000000000" pitchFamily="2" charset="77"/>
              </a:rPr>
              <a:t>json</a:t>
            </a:r>
            <a:r>
              <a:rPr lang="en-US" sz="2400" dirty="0">
                <a:latin typeface="Encode Sans" panose="02000000000000000000" pitchFamily="2" charset="77"/>
              </a:rPr>
              <a:t> files that use the </a:t>
            </a:r>
            <a:r>
              <a:rPr lang="en-US" sz="2400" dirty="0" err="1">
                <a:latin typeface="Encode Sans" panose="02000000000000000000" pitchFamily="2" charset="77"/>
              </a:rPr>
              <a:t>bodymovin.js</a:t>
            </a:r>
            <a:r>
              <a:rPr lang="en-US" sz="2400" dirty="0">
                <a:latin typeface="Encode Sans" panose="02000000000000000000" pitchFamily="2" charset="77"/>
              </a:rPr>
              <a:t> player that comes along with the plugin. You can render animations in the browser on SVG, canvas and html. </a:t>
            </a:r>
          </a:p>
        </p:txBody>
      </p:sp>
      <p:pic>
        <p:nvPicPr>
          <p:cNvPr id="7" name="Picture Placeholder 6" descr="A screen shot of a computer&#13;&#10;&#13;&#10;Description automatically generated">
            <a:extLst>
              <a:ext uri="{FF2B5EF4-FFF2-40B4-BE49-F238E27FC236}">
                <a16:creationId xmlns:a16="http://schemas.microsoft.com/office/drawing/2014/main" id="{833D671C-9302-C148-9970-59CB1D2E8EE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5265" r="526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3486245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245B5C-BC6B-434D-B217-3E62E796A1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757" y="197474"/>
            <a:ext cx="11218485" cy="941296"/>
          </a:xfrm>
        </p:spPr>
        <p:txBody>
          <a:bodyPr/>
          <a:lstStyle/>
          <a:p>
            <a:r>
              <a:rPr lang="en-US" dirty="0"/>
              <a:t>Plugin Installation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2C8064-ABC4-1540-A598-A9BF441CEF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6757" y="1592580"/>
            <a:ext cx="5888165" cy="4351338"/>
          </a:xfrm>
        </p:spPr>
        <p:txBody>
          <a:bodyPr anchor="ctr"/>
          <a:lstStyle/>
          <a:p>
            <a:pPr marL="0" indent="0">
              <a:lnSpc>
                <a:spcPct val="150000"/>
              </a:lnSpc>
              <a:buNone/>
            </a:pPr>
            <a:r>
              <a:rPr lang="en-US" sz="2400" dirty="0">
                <a:latin typeface="Encode Sans" panose="02000000000000000000" pitchFamily="2" charset="77"/>
              </a:rPr>
              <a:t>Is an After Effects extension to export animations for web. Animations are exported as .</a:t>
            </a:r>
            <a:r>
              <a:rPr lang="en-US" sz="2400" dirty="0" err="1">
                <a:latin typeface="Encode Sans" panose="02000000000000000000" pitchFamily="2" charset="77"/>
              </a:rPr>
              <a:t>json</a:t>
            </a:r>
            <a:r>
              <a:rPr lang="en-US" sz="2400" dirty="0">
                <a:latin typeface="Encode Sans" panose="02000000000000000000" pitchFamily="2" charset="77"/>
              </a:rPr>
              <a:t> files that use the </a:t>
            </a:r>
            <a:r>
              <a:rPr lang="en-US" sz="2400" dirty="0" err="1">
                <a:latin typeface="Encode Sans" panose="02000000000000000000" pitchFamily="2" charset="77"/>
              </a:rPr>
              <a:t>bodymovin.js</a:t>
            </a:r>
            <a:r>
              <a:rPr lang="en-US" sz="2400" dirty="0">
                <a:latin typeface="Encode Sans" panose="02000000000000000000" pitchFamily="2" charset="77"/>
              </a:rPr>
              <a:t> player that comes along with the plugin. You can render animations in the browser on SVG, canvas and html. </a:t>
            </a:r>
          </a:p>
        </p:txBody>
      </p:sp>
      <p:pic>
        <p:nvPicPr>
          <p:cNvPr id="7" name="Picture Placeholder 6" descr="A screen shot of a computer&#13;&#10;&#13;&#10;Description automatically generated">
            <a:extLst>
              <a:ext uri="{FF2B5EF4-FFF2-40B4-BE49-F238E27FC236}">
                <a16:creationId xmlns:a16="http://schemas.microsoft.com/office/drawing/2014/main" id="{833D671C-9302-C148-9970-59CB1D2E8EE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5265" r="526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6720410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2C8064-ABC4-1540-A598-A9BF441CEF9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 anchor="ctr"/>
          <a:lstStyle/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bg1"/>
                </a:solidFill>
                <a:latin typeface="Encode Sans" panose="02000000000000000000" pitchFamily="2" charset="77"/>
              </a:rPr>
              <a:t>https://medium.muz.li/how-you-can-improve-ux-with-microinteractions-part-i-73c8dfc01ca3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bg1"/>
                </a:solidFill>
                <a:latin typeface="Encode Sans" panose="02000000000000000000" pitchFamily="2" charset="77"/>
              </a:rPr>
              <a:t>https://</a:t>
            </a:r>
            <a:r>
              <a:rPr lang="en-US" sz="2400" dirty="0" err="1">
                <a:solidFill>
                  <a:schemeClr val="bg1"/>
                </a:solidFill>
                <a:latin typeface="Encode Sans" panose="02000000000000000000" pitchFamily="2" charset="77"/>
              </a:rPr>
              <a:t>airbnb.io</a:t>
            </a:r>
            <a:r>
              <a:rPr lang="en-US" sz="2400" dirty="0">
                <a:solidFill>
                  <a:schemeClr val="bg1"/>
                </a:solidFill>
                <a:latin typeface="Encode Sans" panose="02000000000000000000" pitchFamily="2" charset="77"/>
              </a:rPr>
              <a:t>/</a:t>
            </a:r>
            <a:r>
              <a:rPr lang="en-US" sz="2400" dirty="0" err="1">
                <a:solidFill>
                  <a:schemeClr val="bg1"/>
                </a:solidFill>
                <a:latin typeface="Encode Sans" panose="02000000000000000000" pitchFamily="2" charset="77"/>
              </a:rPr>
              <a:t>lottie</a:t>
            </a:r>
            <a:r>
              <a:rPr lang="en-US" sz="2400" dirty="0">
                <a:solidFill>
                  <a:schemeClr val="bg1"/>
                </a:solidFill>
                <a:latin typeface="Encode Sans" panose="02000000000000000000" pitchFamily="2" charset="77"/>
              </a:rPr>
              <a:t>/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bg1"/>
                </a:solidFill>
                <a:latin typeface="Encode Sans" panose="02000000000000000000" pitchFamily="2" charset="77"/>
              </a:rPr>
              <a:t>https://</a:t>
            </a:r>
            <a:r>
              <a:rPr lang="en-US" sz="2400" dirty="0" err="1">
                <a:solidFill>
                  <a:schemeClr val="bg1"/>
                </a:solidFill>
                <a:latin typeface="Encode Sans" panose="02000000000000000000" pitchFamily="2" charset="77"/>
              </a:rPr>
              <a:t>github.com</a:t>
            </a:r>
            <a:r>
              <a:rPr lang="en-US" sz="2400" dirty="0">
                <a:solidFill>
                  <a:schemeClr val="bg1"/>
                </a:solidFill>
                <a:latin typeface="Encode Sans" panose="02000000000000000000" pitchFamily="2" charset="77"/>
              </a:rPr>
              <a:t>/</a:t>
            </a:r>
            <a:r>
              <a:rPr lang="en-US" sz="2400" dirty="0" err="1">
                <a:solidFill>
                  <a:schemeClr val="bg1"/>
                </a:solidFill>
                <a:latin typeface="Encode Sans" panose="02000000000000000000" pitchFamily="2" charset="77"/>
              </a:rPr>
              <a:t>mrtolix</a:t>
            </a:r>
            <a:r>
              <a:rPr lang="en-US" sz="2400" dirty="0">
                <a:solidFill>
                  <a:schemeClr val="bg1"/>
                </a:solidFill>
                <a:latin typeface="Encode Sans" panose="02000000000000000000" pitchFamily="2" charset="77"/>
              </a:rPr>
              <a:t>/</a:t>
            </a:r>
            <a:r>
              <a:rPr lang="en-US" sz="2400" dirty="0" err="1">
                <a:solidFill>
                  <a:schemeClr val="bg1"/>
                </a:solidFill>
                <a:latin typeface="Encode Sans" panose="02000000000000000000" pitchFamily="2" charset="77"/>
              </a:rPr>
              <a:t>lottie-microinteraction</a:t>
            </a:r>
            <a:endParaRPr lang="en-US" sz="2400" dirty="0">
              <a:solidFill>
                <a:schemeClr val="bg1"/>
              </a:solidFill>
              <a:latin typeface="Encode Sans" panose="02000000000000000000" pitchFamily="2" charset="77"/>
            </a:endParaRPr>
          </a:p>
          <a:p>
            <a:pPr>
              <a:lnSpc>
                <a:spcPct val="150000"/>
              </a:lnSpc>
            </a:pPr>
            <a:endParaRPr lang="en-US" sz="2400" dirty="0">
              <a:solidFill>
                <a:schemeClr val="bg1"/>
              </a:solidFill>
              <a:latin typeface="Encode Sans" panose="02000000000000000000" pitchFamily="2" charset="77"/>
            </a:endParaRPr>
          </a:p>
          <a:p>
            <a:pPr>
              <a:lnSpc>
                <a:spcPct val="150000"/>
              </a:lnSpc>
            </a:pPr>
            <a:endParaRPr lang="en-US" sz="2400" dirty="0">
              <a:solidFill>
                <a:schemeClr val="bg1"/>
              </a:solidFill>
              <a:latin typeface="Encode Sans" panose="02000000000000000000" pitchFamily="2" charset="77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245B5C-BC6B-434D-B217-3E62E796A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Info:</a:t>
            </a:r>
          </a:p>
        </p:txBody>
      </p:sp>
    </p:spTree>
    <p:extLst>
      <p:ext uri="{BB962C8B-B14F-4D97-AF65-F5344CB8AC3E}">
        <p14:creationId xmlns:p14="http://schemas.microsoft.com/office/powerpoint/2010/main" val="4916892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9E6163-5C88-144C-91EC-93A000C9515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Jose Atencio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C51B2B6-A9C1-834B-BA67-E3D58CCEFF8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Graphic Designer</a:t>
            </a:r>
          </a:p>
          <a:p>
            <a:r>
              <a:rPr lang="en-US" dirty="0" err="1"/>
              <a:t>Jose.Atencio@synapticap.com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3393454"/>
      </p:ext>
    </p:extLst>
  </p:cSld>
  <p:clrMapOvr>
    <a:masterClrMapping/>
  </p:clrMapOvr>
</p:sld>
</file>

<file path=ppt/theme/theme1.xml><?xml version="1.0" encoding="utf-8"?>
<a:theme xmlns:a="http://schemas.openxmlformats.org/drawingml/2006/main" name="Intro / Outr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1CD43426-0FAA-3440-B7C8-54C8ADB26DA1}" vid="{3B2E965D-E609-024D-A5B4-9579B8510FFC}"/>
    </a:ext>
  </a:extLst>
</a:theme>
</file>

<file path=ppt/theme/theme10.xml><?xml version="1.0" encoding="utf-8"?>
<a:theme xmlns:a="http://schemas.openxmlformats.org/drawingml/2006/main" name="Youreka - Title top">
  <a:themeElements>
    <a:clrScheme name="Youreka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6D3360"/>
      </a:accent1>
      <a:accent2>
        <a:srgbClr val="913A7E"/>
      </a:accent2>
      <a:accent3>
        <a:srgbClr val="A5A5A5"/>
      </a:accent3>
      <a:accent4>
        <a:srgbClr val="5FB3E6"/>
      </a:accent4>
      <a:accent5>
        <a:srgbClr val="5B9BD5"/>
      </a:accent5>
      <a:accent6>
        <a:srgbClr val="242C3C"/>
      </a:accent6>
      <a:hlink>
        <a:srgbClr val="0563C1"/>
      </a:hlink>
      <a:folHlink>
        <a:srgbClr val="913A7E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1CD43426-0FAA-3440-B7C8-54C8ADB26DA1}" vid="{0F2C376A-6E4E-FB4B-8248-D26D260E29A1}"/>
    </a:ext>
  </a:extLst>
</a:theme>
</file>

<file path=ppt/theme/theme11.xml><?xml version="1.0" encoding="utf-8"?>
<a:theme xmlns:a="http://schemas.openxmlformats.org/drawingml/2006/main" name="Youreka - Sideba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1CD43426-0FAA-3440-B7C8-54C8ADB26DA1}" vid="{31BF25D0-EADF-7A41-A565-C7E78DB61B07}"/>
    </a:ext>
  </a:extLst>
</a:theme>
</file>

<file path=ppt/theme/theme12.xml><?xml version="1.0" encoding="utf-8"?>
<a:theme xmlns:a="http://schemas.openxmlformats.org/drawingml/2006/main" name="Youreka - Dark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1CD43426-0FAA-3440-B7C8-54C8ADB26DA1}" vid="{4F9FE6DB-7577-B041-B6C4-AC8C0A9E0A00}"/>
    </a:ext>
  </a:extLst>
</a:theme>
</file>

<file path=ppt/theme/theme1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Regular title top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1CD43426-0FAA-3440-B7C8-54C8ADB26DA1}" vid="{346D68FF-138E-BA44-B024-4729C9005A22}"/>
    </a:ext>
  </a:extLst>
</a:theme>
</file>

<file path=ppt/theme/theme3.xml><?xml version="1.0" encoding="utf-8"?>
<a:theme xmlns:a="http://schemas.openxmlformats.org/drawingml/2006/main" name="Light Sideba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1CD43426-0FAA-3440-B7C8-54C8ADB26DA1}" vid="{E7DAF6C2-E643-C948-99FC-C512383AB3A4}"/>
    </a:ext>
  </a:extLst>
</a:theme>
</file>

<file path=ppt/theme/theme4.xml><?xml version="1.0" encoding="utf-8"?>
<a:theme xmlns:a="http://schemas.openxmlformats.org/drawingml/2006/main" name="Dark sideba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1CD43426-0FAA-3440-B7C8-54C8ADB26DA1}" vid="{015A9046-8E51-DA4D-BEDD-AA1BB63E0350}"/>
    </a:ext>
  </a:extLst>
</a:theme>
</file>

<file path=ppt/theme/theme5.xml><?xml version="1.0" encoding="utf-8"?>
<a:theme xmlns:a="http://schemas.openxmlformats.org/drawingml/2006/main" name="Industry Intr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1CD43426-0FAA-3440-B7C8-54C8ADB26DA1}" vid="{8B4A9363-87DA-2C4F-99E6-15055D5FE753}"/>
    </a:ext>
  </a:extLst>
</a:theme>
</file>

<file path=ppt/theme/theme6.xml><?xml version="1.0" encoding="utf-8"?>
<a:theme xmlns:a="http://schemas.openxmlformats.org/drawingml/2006/main" name="Industry highlight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1CD43426-0FAA-3440-B7C8-54C8ADB26DA1}" vid="{E73D4E24-87AE-B946-8DF7-B6F6E9E0DC5E}"/>
    </a:ext>
  </a:extLst>
</a:theme>
</file>

<file path=ppt/theme/theme7.xml><?xml version="1.0" encoding="utf-8"?>
<a:theme xmlns:a="http://schemas.openxmlformats.org/drawingml/2006/main" name="Industry Sideba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1CD43426-0FAA-3440-B7C8-54C8ADB26DA1}" vid="{71FA2BBB-4EB7-1647-B670-AC15274D8508}"/>
    </a:ext>
  </a:extLst>
</a:theme>
</file>

<file path=ppt/theme/theme8.xml><?xml version="1.0" encoding="utf-8"?>
<a:theme xmlns:a="http://schemas.openxmlformats.org/drawingml/2006/main" name="Indusrty bott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1CD43426-0FAA-3440-B7C8-54C8ADB26DA1}" vid="{50F117E4-7A43-CD4F-BFE2-064870954DE1}"/>
    </a:ext>
  </a:extLst>
</a:theme>
</file>

<file path=ppt/theme/theme9.xml><?xml version="1.0" encoding="utf-8"?>
<a:theme xmlns:a="http://schemas.openxmlformats.org/drawingml/2006/main" name="Youreka - Intro / Outr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1CD43426-0FAA-3440-B7C8-54C8ADB26DA1}" vid="{D3E3F333-25CA-4F44-9B19-EC44D535D80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 Outro</Template>
  <TotalTime>4241</TotalTime>
  <Words>226</Words>
  <Application>Microsoft Macintosh PowerPoint</Application>
  <PresentationFormat>Widescreen</PresentationFormat>
  <Paragraphs>17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12</vt:i4>
      </vt:variant>
      <vt:variant>
        <vt:lpstr>Slide Titles</vt:lpstr>
      </vt:variant>
      <vt:variant>
        <vt:i4>8</vt:i4>
      </vt:variant>
    </vt:vector>
  </HeadingPairs>
  <TitlesOfParts>
    <vt:vector size="26" baseType="lpstr">
      <vt:lpstr>Arial</vt:lpstr>
      <vt:lpstr>Arial Black</vt:lpstr>
      <vt:lpstr>Calibri</vt:lpstr>
      <vt:lpstr>Calibri Light</vt:lpstr>
      <vt:lpstr>Encode Sans</vt:lpstr>
      <vt:lpstr>Encode Sans Compressed</vt:lpstr>
      <vt:lpstr>Intro / Outro</vt:lpstr>
      <vt:lpstr>Regular title top</vt:lpstr>
      <vt:lpstr>Light Sidebar</vt:lpstr>
      <vt:lpstr>Dark sidebar</vt:lpstr>
      <vt:lpstr>Industry Intro</vt:lpstr>
      <vt:lpstr>Industry highlight</vt:lpstr>
      <vt:lpstr>Industry Sidebar</vt:lpstr>
      <vt:lpstr>Indusrty bottom</vt:lpstr>
      <vt:lpstr>Youreka - Intro / Outro</vt:lpstr>
      <vt:lpstr>Youreka - Title top</vt:lpstr>
      <vt:lpstr>Youreka - Sidebar</vt:lpstr>
      <vt:lpstr>Youreka - Dark</vt:lpstr>
      <vt:lpstr>PowerPoint Presentation</vt:lpstr>
      <vt:lpstr>PowerPoint Presentation</vt:lpstr>
      <vt:lpstr>PowerPoint Presentation</vt:lpstr>
      <vt:lpstr>What is Lottie JS?</vt:lpstr>
      <vt:lpstr>About Bodymovin</vt:lpstr>
      <vt:lpstr>Plugin Installation</vt:lpstr>
      <vt:lpstr>More Info: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Jose Atencio</dc:creator>
  <cp:lastModifiedBy>Jose Atencio</cp:lastModifiedBy>
  <cp:revision>10</cp:revision>
  <dcterms:created xsi:type="dcterms:W3CDTF">2018-12-14T21:08:59Z</dcterms:created>
  <dcterms:modified xsi:type="dcterms:W3CDTF">2018-12-18T17:06:46Z</dcterms:modified>
</cp:coreProperties>
</file>